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5" r:id="rId3"/>
    <p:sldId id="269" r:id="rId4"/>
    <p:sldId id="271" r:id="rId5"/>
    <p:sldId id="261" r:id="rId6"/>
    <p:sldId id="262" r:id="rId7"/>
    <p:sldId id="277" r:id="rId8"/>
    <p:sldId id="275" r:id="rId9"/>
    <p:sldId id="272" r:id="rId10"/>
    <p:sldId id="270" r:id="rId11"/>
    <p:sldId id="281" r:id="rId12"/>
    <p:sldId id="283" r:id="rId13"/>
    <p:sldId id="279" r:id="rId14"/>
    <p:sldId id="285" r:id="rId15"/>
    <p:sldId id="286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397E4"/>
    <a:srgbClr val="B5BDBD"/>
    <a:srgbClr val="E3E9EF"/>
    <a:srgbClr val="FBF6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1586BD-0F56-465E-90DD-4F7EB5C22C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62D75AF-8D7E-477A-B06A-773B54B18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22D08B3-A9A6-4CA5-94A5-60BE4193B8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5B2C64-F6D0-4564-A934-9F517F7C49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3881C62-2657-4643-9CC9-89D68799A7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4474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98AADC-F389-4BCD-9E52-49B7E64907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1A3D60F-143D-47A7-90DD-8D2052D74E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D2913F-34A8-4E19-BE54-298D842C8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6ADB15-0821-4678-8A84-0615C961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E1647-A311-42C8-900F-03252A535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0372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42E21EA-AC61-43C5-AA22-71763E0491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ED08377-D434-4883-933D-05403373BC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76BEFAE-52A5-4771-A24E-66D37EDBFE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5FDAD-E360-45AB-9254-5D5A1437A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9758A-1063-49CC-A47B-5A24925A9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087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9BCD5E-CF2F-45CD-A1C5-FACE037AE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6340CAA-7987-4F30-B10A-034CDBA23A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8DEE94-B9EB-437B-B87B-4D6343955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C7A974-A07A-49C2-B147-F6EC85053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4EDD24-940C-445F-B974-623173FA1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8135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55FC26-2554-4ACE-AD62-BF4C0D150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5F7A203-776E-48E1-8F52-E0C0617239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22283AA-0163-40C4-BD15-4B5D9779A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1A8905D-720A-4884-BF88-251296BD5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1F5B7E-479B-4C2C-9C2F-FC3D3BAF24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555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8C707-FFC8-4A24-BA23-EF9EC4467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2160DF4-3AB1-42B3-8971-B823E5CB29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6BFC4C-B0FA-4F91-8D27-3D1AF4C2C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FAC31B-12B8-44B6-A9E9-8F967BCFB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FAD4C5-4E96-46C0-9033-3CF48A722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8F5A243-79AB-498E-9F6B-C0EA9EA19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6613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39153-E8CD-49CF-A352-CE2C89DD0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9D2D86D-B04B-4F6E-8B70-CEEE8EE74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ADF040F-70C5-4670-BDE4-017C92D5B3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02EE54B-8A53-409D-B09E-64BD2F952B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2B72209-6EC7-4418-A78D-417AB466F5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F99256C-B33C-4980-B58A-185F1B5080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D41821-F2CE-4C29-8132-70323EDD6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C219DB-B597-4742-98CD-2CAE4BE50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6218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6D106D-5995-4C96-A34B-80776AE9EE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F2DA30-6E46-4781-A24E-22BEFDC93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E6DFE5-8E83-400E-805F-69D1FE731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DD16593-628A-472D-A9C3-C41BD8886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5717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9B1C4D2-3722-4C1D-B0E4-3ABC0DA4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A393B7-AE11-4029-9D65-0BDEFB02DC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9F3B94-79EC-477D-B625-FF12E8701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9816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D40AC1-6795-4CA4-8863-90C130E9FF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AA3D37-5CDD-4F3C-8395-110B381166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E09C48F-85AB-4E64-BEFA-3A18C6A9F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C7D03F-6B67-4E51-B669-6A0E67E1E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85481C9-7778-4E3B-A752-9007B5C85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0C20EB4-E727-4E37-91E3-2D601E7FF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82515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C0D57-3EBF-4D7D-9103-029D562A3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25C662-F8E6-4896-9E6B-19D16B2099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7ED9F6B-4286-432D-A5CB-100E7F7765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AD39F7-71D8-4D10-B6E7-04E0D95EB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3C73A8-E25B-4949-B956-80A5EC260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7CE8D1-E11F-4E87-B585-E1E5C94635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8430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8C337-9B27-40D3-A9B2-4005EE7EA8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69189F-28A1-4057-8CE9-3B76810BF9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F256D8-7BB6-49E2-954E-EF9E05DBF8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BE8F7-8EF6-4880-9F1A-6D10965A8681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2023-12-11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38B22D-A8A6-4CDF-89EF-E670765EC8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EBBC4C3-52FC-436A-A3AE-F6A5F52B660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A3BBB8-EBE5-4A2B-AB70-89540E1C96C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7997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7" Type="http://schemas.openxmlformats.org/officeDocument/2006/relationships/image" Target="../media/image19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pn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gif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8B8D850-E7C7-4BB5-E70D-46C362D9C135}"/>
              </a:ext>
            </a:extLst>
          </p:cNvPr>
          <p:cNvSpPr/>
          <p:nvPr/>
        </p:nvSpPr>
        <p:spPr>
          <a:xfrm>
            <a:off x="232229" y="391886"/>
            <a:ext cx="11727542" cy="6299199"/>
          </a:xfrm>
          <a:prstGeom prst="roundRect">
            <a:avLst>
              <a:gd name="adj" fmla="val 2671"/>
            </a:avLst>
          </a:prstGeom>
          <a:pattFill prst="dotGrid">
            <a:fgClr>
              <a:schemeClr val="bg1">
                <a:lumMod val="95000"/>
              </a:schemeClr>
            </a:fgClr>
            <a:bgClr>
              <a:schemeClr val="bg1"/>
            </a:bgClr>
          </a:pattFill>
          <a:ln w="9525">
            <a:solidFill>
              <a:schemeClr val="bg1">
                <a:lumMod val="75000"/>
              </a:schemeClr>
            </a:solidFill>
          </a:ln>
          <a:effectLst>
            <a:outerShdw dist="254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lvl="2" algn="ctr">
              <a:defRPr/>
            </a:pPr>
            <a:r>
              <a:rPr lang="en-US" altLang="ko-KR" sz="5400" b="1" i="1" kern="0" dirty="0">
                <a:ln w="15875">
                  <a:noFill/>
                </a:ln>
                <a:solidFill>
                  <a:srgbClr val="2397E4"/>
                </a:solidFill>
                <a:latin typeface="Sylfaen" panose="010A0502050306030303" pitchFamily="18" charset="0"/>
                <a:ea typeface="Tmon몬소리 Black" panose="02000A03000000000000" pitchFamily="2" charset="-127"/>
              </a:rPr>
              <a:t>C</a:t>
            </a:r>
            <a:r>
              <a:rPr lang="en-US" altLang="ko-KR" sz="54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# </a:t>
            </a:r>
            <a:r>
              <a:rPr lang="ko-KR" altLang="en-US" sz="54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최종 프로젝트</a:t>
            </a:r>
            <a:endParaRPr lang="en-US" altLang="ko-KR" sz="5400" b="1" i="1" kern="0" dirty="0">
              <a:ln w="15875">
                <a:noFill/>
              </a:ln>
              <a:solidFill>
                <a:srgbClr val="2397E4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pPr marL="0" lvl="2" algn="ctr">
              <a:defRPr/>
            </a:pPr>
            <a:r>
              <a:rPr lang="en-US" altLang="ko-KR" sz="2400" i="1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6</a:t>
            </a:r>
            <a:r>
              <a:rPr lang="ko-KR" altLang="en-US" sz="2400" i="1" kern="0" dirty="0">
                <a:ln w="15875"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</a:rPr>
              <a:t>조</a:t>
            </a:r>
            <a:endParaRPr lang="ko-KR" altLang="en-US" sz="24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7" name="자유형: 도형 6">
            <a:extLst>
              <a:ext uri="{FF2B5EF4-FFF2-40B4-BE49-F238E27FC236}">
                <a16:creationId xmlns:a16="http://schemas.microsoft.com/office/drawing/2014/main" id="{7289C833-EB86-9966-5294-F6B0E3414EB2}"/>
              </a:ext>
            </a:extLst>
          </p:cNvPr>
          <p:cNvSpPr/>
          <p:nvPr/>
        </p:nvSpPr>
        <p:spPr>
          <a:xfrm>
            <a:off x="4934668" y="149085"/>
            <a:ext cx="2322663" cy="570660"/>
          </a:xfrm>
          <a:custGeom>
            <a:avLst/>
            <a:gdLst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472955 w 2306672"/>
              <a:gd name="connsiteY2" fmla="*/ 26894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08061 w 2306672"/>
              <a:gd name="connsiteY15" fmla="*/ 403412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0837 w 2306672"/>
              <a:gd name="connsiteY16" fmla="*/ 421341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13614 w 2306672"/>
              <a:gd name="connsiteY17" fmla="*/ 448235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661214 w 2306672"/>
              <a:gd name="connsiteY18" fmla="*/ 457200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7425 w 2306672"/>
              <a:gd name="connsiteY19" fmla="*/ 466165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46061 w 2306672"/>
              <a:gd name="connsiteY20" fmla="*/ 475129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401237 w 2306672"/>
              <a:gd name="connsiteY21" fmla="*/ 493059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1024719 w 2306672"/>
              <a:gd name="connsiteY24" fmla="*/ 528918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55812"/>
              <a:gd name="connsiteX1" fmla="*/ 603378 w 2306672"/>
              <a:gd name="connsiteY1" fmla="*/ 71718 h 555812"/>
              <a:gd name="connsiteX2" fmla="*/ 1186084 w 2306672"/>
              <a:gd name="connsiteY2" fmla="*/ 53788 h 555812"/>
              <a:gd name="connsiteX3" fmla="*/ 1706037 w 2306672"/>
              <a:gd name="connsiteY3" fmla="*/ 0 h 555812"/>
              <a:gd name="connsiteX4" fmla="*/ 2306672 w 2306672"/>
              <a:gd name="connsiteY4" fmla="*/ 8965 h 555812"/>
              <a:gd name="connsiteX5" fmla="*/ 2270814 w 2306672"/>
              <a:gd name="connsiteY5" fmla="*/ 44823 h 555812"/>
              <a:gd name="connsiteX6" fmla="*/ 2252884 w 2306672"/>
              <a:gd name="connsiteY6" fmla="*/ 80682 h 555812"/>
              <a:gd name="connsiteX7" fmla="*/ 2225990 w 2306672"/>
              <a:gd name="connsiteY7" fmla="*/ 98612 h 555812"/>
              <a:gd name="connsiteX8" fmla="*/ 2243919 w 2306672"/>
              <a:gd name="connsiteY8" fmla="*/ 134471 h 555812"/>
              <a:gd name="connsiteX9" fmla="*/ 2261849 w 2306672"/>
              <a:gd name="connsiteY9" fmla="*/ 170329 h 555812"/>
              <a:gd name="connsiteX10" fmla="*/ 2279778 w 2306672"/>
              <a:gd name="connsiteY10" fmla="*/ 233082 h 555812"/>
              <a:gd name="connsiteX11" fmla="*/ 2243919 w 2306672"/>
              <a:gd name="connsiteY11" fmla="*/ 277906 h 555812"/>
              <a:gd name="connsiteX12" fmla="*/ 2279778 w 2306672"/>
              <a:gd name="connsiteY12" fmla="*/ 295835 h 555812"/>
              <a:gd name="connsiteX13" fmla="*/ 2261849 w 2306672"/>
              <a:gd name="connsiteY13" fmla="*/ 340659 h 555812"/>
              <a:gd name="connsiteX14" fmla="*/ 2261849 w 2306672"/>
              <a:gd name="connsiteY14" fmla="*/ 394447 h 555812"/>
              <a:gd name="connsiteX15" fmla="*/ 2270814 w 2306672"/>
              <a:gd name="connsiteY15" fmla="*/ 430306 h 555812"/>
              <a:gd name="connsiteX16" fmla="*/ 2019802 w 2306672"/>
              <a:gd name="connsiteY16" fmla="*/ 475129 h 555812"/>
              <a:gd name="connsiteX17" fmla="*/ 1849333 w 2306672"/>
              <a:gd name="connsiteY17" fmla="*/ 476810 h 555812"/>
              <a:gd name="connsiteX18" fmla="*/ 1706458 w 2306672"/>
              <a:gd name="connsiteY18" fmla="*/ 488157 h 555812"/>
              <a:gd name="connsiteX19" fmla="*/ 1600282 w 2306672"/>
              <a:gd name="connsiteY19" fmla="*/ 489977 h 555812"/>
              <a:gd name="connsiteX20" fmla="*/ 1462730 w 2306672"/>
              <a:gd name="connsiteY20" fmla="*/ 501323 h 555812"/>
              <a:gd name="connsiteX21" fmla="*/ 1391712 w 2306672"/>
              <a:gd name="connsiteY21" fmla="*/ 509727 h 555812"/>
              <a:gd name="connsiteX22" fmla="*/ 1293661 w 2306672"/>
              <a:gd name="connsiteY22" fmla="*/ 510988 h 555812"/>
              <a:gd name="connsiteX23" fmla="*/ 1105402 w 2306672"/>
              <a:gd name="connsiteY23" fmla="*/ 519953 h 555812"/>
              <a:gd name="connsiteX24" fmla="*/ 867556 w 2306672"/>
              <a:gd name="connsiteY24" fmla="*/ 531299 h 555812"/>
              <a:gd name="connsiteX25" fmla="*/ 513731 w 2306672"/>
              <a:gd name="connsiteY25" fmla="*/ 555812 h 555812"/>
              <a:gd name="connsiteX26" fmla="*/ 101355 w 2306672"/>
              <a:gd name="connsiteY26" fmla="*/ 546847 h 555812"/>
              <a:gd name="connsiteX27" fmla="*/ 119284 w 2306672"/>
              <a:gd name="connsiteY27" fmla="*/ 528918 h 555812"/>
              <a:gd name="connsiteX28" fmla="*/ 92390 w 2306672"/>
              <a:gd name="connsiteY28" fmla="*/ 502023 h 555812"/>
              <a:gd name="connsiteX29" fmla="*/ 83425 w 2306672"/>
              <a:gd name="connsiteY29" fmla="*/ 466165 h 555812"/>
              <a:gd name="connsiteX30" fmla="*/ 74461 w 2306672"/>
              <a:gd name="connsiteY30" fmla="*/ 439271 h 555812"/>
              <a:gd name="connsiteX31" fmla="*/ 92390 w 2306672"/>
              <a:gd name="connsiteY31" fmla="*/ 403412 h 555812"/>
              <a:gd name="connsiteX32" fmla="*/ 101355 w 2306672"/>
              <a:gd name="connsiteY32" fmla="*/ 376518 h 555812"/>
              <a:gd name="connsiteX33" fmla="*/ 119284 w 2306672"/>
              <a:gd name="connsiteY33" fmla="*/ 358588 h 555812"/>
              <a:gd name="connsiteX34" fmla="*/ 101355 w 2306672"/>
              <a:gd name="connsiteY34" fmla="*/ 331694 h 555812"/>
              <a:gd name="connsiteX35" fmla="*/ 65496 w 2306672"/>
              <a:gd name="connsiteY35" fmla="*/ 304800 h 555812"/>
              <a:gd name="connsiteX36" fmla="*/ 92390 w 2306672"/>
              <a:gd name="connsiteY36" fmla="*/ 259976 h 555812"/>
              <a:gd name="connsiteX37" fmla="*/ 20672 w 2306672"/>
              <a:gd name="connsiteY37" fmla="*/ 215153 h 555812"/>
              <a:gd name="connsiteX38" fmla="*/ 47567 w 2306672"/>
              <a:gd name="connsiteY38" fmla="*/ 206188 h 555812"/>
              <a:gd name="connsiteX39" fmla="*/ 119284 w 2306672"/>
              <a:gd name="connsiteY39" fmla="*/ 188259 h 555812"/>
              <a:gd name="connsiteX40" fmla="*/ 2743 w 2306672"/>
              <a:gd name="connsiteY40" fmla="*/ 179294 h 555812"/>
              <a:gd name="connsiteX41" fmla="*/ 47567 w 2306672"/>
              <a:gd name="connsiteY41" fmla="*/ 143435 h 555812"/>
              <a:gd name="connsiteX42" fmla="*/ 2743 w 2306672"/>
              <a:gd name="connsiteY42" fmla="*/ 152400 h 555812"/>
              <a:gd name="connsiteX43" fmla="*/ 92390 w 2306672"/>
              <a:gd name="connsiteY43" fmla="*/ 134471 h 555812"/>
              <a:gd name="connsiteX44" fmla="*/ 262719 w 2306672"/>
              <a:gd name="connsiteY44" fmla="*/ 98612 h 555812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186084 w 2306672"/>
              <a:gd name="connsiteY2" fmla="*/ 53788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98612 h 548668"/>
              <a:gd name="connsiteX1" fmla="*/ 603378 w 2306672"/>
              <a:gd name="connsiteY1" fmla="*/ 71718 h 548668"/>
              <a:gd name="connsiteX2" fmla="*/ 1086072 w 2306672"/>
              <a:gd name="connsiteY2" fmla="*/ 39501 h 548668"/>
              <a:gd name="connsiteX3" fmla="*/ 1706037 w 2306672"/>
              <a:gd name="connsiteY3" fmla="*/ 0 h 548668"/>
              <a:gd name="connsiteX4" fmla="*/ 2306672 w 2306672"/>
              <a:gd name="connsiteY4" fmla="*/ 8965 h 548668"/>
              <a:gd name="connsiteX5" fmla="*/ 2270814 w 2306672"/>
              <a:gd name="connsiteY5" fmla="*/ 44823 h 548668"/>
              <a:gd name="connsiteX6" fmla="*/ 2252884 w 2306672"/>
              <a:gd name="connsiteY6" fmla="*/ 80682 h 548668"/>
              <a:gd name="connsiteX7" fmla="*/ 2225990 w 2306672"/>
              <a:gd name="connsiteY7" fmla="*/ 98612 h 548668"/>
              <a:gd name="connsiteX8" fmla="*/ 2243919 w 2306672"/>
              <a:gd name="connsiteY8" fmla="*/ 134471 h 548668"/>
              <a:gd name="connsiteX9" fmla="*/ 2261849 w 2306672"/>
              <a:gd name="connsiteY9" fmla="*/ 170329 h 548668"/>
              <a:gd name="connsiteX10" fmla="*/ 2279778 w 2306672"/>
              <a:gd name="connsiteY10" fmla="*/ 233082 h 548668"/>
              <a:gd name="connsiteX11" fmla="*/ 2243919 w 2306672"/>
              <a:gd name="connsiteY11" fmla="*/ 277906 h 548668"/>
              <a:gd name="connsiteX12" fmla="*/ 2279778 w 2306672"/>
              <a:gd name="connsiteY12" fmla="*/ 295835 h 548668"/>
              <a:gd name="connsiteX13" fmla="*/ 2261849 w 2306672"/>
              <a:gd name="connsiteY13" fmla="*/ 340659 h 548668"/>
              <a:gd name="connsiteX14" fmla="*/ 2261849 w 2306672"/>
              <a:gd name="connsiteY14" fmla="*/ 394447 h 548668"/>
              <a:gd name="connsiteX15" fmla="*/ 2270814 w 2306672"/>
              <a:gd name="connsiteY15" fmla="*/ 430306 h 548668"/>
              <a:gd name="connsiteX16" fmla="*/ 2019802 w 2306672"/>
              <a:gd name="connsiteY16" fmla="*/ 475129 h 548668"/>
              <a:gd name="connsiteX17" fmla="*/ 1849333 w 2306672"/>
              <a:gd name="connsiteY17" fmla="*/ 476810 h 548668"/>
              <a:gd name="connsiteX18" fmla="*/ 1706458 w 2306672"/>
              <a:gd name="connsiteY18" fmla="*/ 488157 h 548668"/>
              <a:gd name="connsiteX19" fmla="*/ 1600282 w 2306672"/>
              <a:gd name="connsiteY19" fmla="*/ 489977 h 548668"/>
              <a:gd name="connsiteX20" fmla="*/ 1462730 w 2306672"/>
              <a:gd name="connsiteY20" fmla="*/ 501323 h 548668"/>
              <a:gd name="connsiteX21" fmla="*/ 1391712 w 2306672"/>
              <a:gd name="connsiteY21" fmla="*/ 509727 h 548668"/>
              <a:gd name="connsiteX22" fmla="*/ 1293661 w 2306672"/>
              <a:gd name="connsiteY22" fmla="*/ 510988 h 548668"/>
              <a:gd name="connsiteX23" fmla="*/ 1105402 w 2306672"/>
              <a:gd name="connsiteY23" fmla="*/ 519953 h 548668"/>
              <a:gd name="connsiteX24" fmla="*/ 867556 w 2306672"/>
              <a:gd name="connsiteY24" fmla="*/ 531299 h 548668"/>
              <a:gd name="connsiteX25" fmla="*/ 487538 w 2306672"/>
              <a:gd name="connsiteY25" fmla="*/ 548668 h 548668"/>
              <a:gd name="connsiteX26" fmla="*/ 101355 w 2306672"/>
              <a:gd name="connsiteY26" fmla="*/ 546847 h 548668"/>
              <a:gd name="connsiteX27" fmla="*/ 119284 w 2306672"/>
              <a:gd name="connsiteY27" fmla="*/ 528918 h 548668"/>
              <a:gd name="connsiteX28" fmla="*/ 92390 w 2306672"/>
              <a:gd name="connsiteY28" fmla="*/ 502023 h 548668"/>
              <a:gd name="connsiteX29" fmla="*/ 83425 w 2306672"/>
              <a:gd name="connsiteY29" fmla="*/ 466165 h 548668"/>
              <a:gd name="connsiteX30" fmla="*/ 74461 w 2306672"/>
              <a:gd name="connsiteY30" fmla="*/ 439271 h 548668"/>
              <a:gd name="connsiteX31" fmla="*/ 92390 w 2306672"/>
              <a:gd name="connsiteY31" fmla="*/ 403412 h 548668"/>
              <a:gd name="connsiteX32" fmla="*/ 101355 w 2306672"/>
              <a:gd name="connsiteY32" fmla="*/ 376518 h 548668"/>
              <a:gd name="connsiteX33" fmla="*/ 119284 w 2306672"/>
              <a:gd name="connsiteY33" fmla="*/ 358588 h 548668"/>
              <a:gd name="connsiteX34" fmla="*/ 101355 w 2306672"/>
              <a:gd name="connsiteY34" fmla="*/ 331694 h 548668"/>
              <a:gd name="connsiteX35" fmla="*/ 65496 w 2306672"/>
              <a:gd name="connsiteY35" fmla="*/ 304800 h 548668"/>
              <a:gd name="connsiteX36" fmla="*/ 92390 w 2306672"/>
              <a:gd name="connsiteY36" fmla="*/ 259976 h 548668"/>
              <a:gd name="connsiteX37" fmla="*/ 20672 w 2306672"/>
              <a:gd name="connsiteY37" fmla="*/ 215153 h 548668"/>
              <a:gd name="connsiteX38" fmla="*/ 47567 w 2306672"/>
              <a:gd name="connsiteY38" fmla="*/ 206188 h 548668"/>
              <a:gd name="connsiteX39" fmla="*/ 119284 w 2306672"/>
              <a:gd name="connsiteY39" fmla="*/ 188259 h 548668"/>
              <a:gd name="connsiteX40" fmla="*/ 2743 w 2306672"/>
              <a:gd name="connsiteY40" fmla="*/ 179294 h 548668"/>
              <a:gd name="connsiteX41" fmla="*/ 47567 w 2306672"/>
              <a:gd name="connsiteY41" fmla="*/ 143435 h 548668"/>
              <a:gd name="connsiteX42" fmla="*/ 2743 w 2306672"/>
              <a:gd name="connsiteY42" fmla="*/ 152400 h 548668"/>
              <a:gd name="connsiteX43" fmla="*/ 92390 w 2306672"/>
              <a:gd name="connsiteY43" fmla="*/ 134471 h 548668"/>
              <a:gd name="connsiteX44" fmla="*/ 262719 w 2306672"/>
              <a:gd name="connsiteY44" fmla="*/ 98612 h 548668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6037 w 2306672"/>
              <a:gd name="connsiteY3" fmla="*/ 21992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92390 w 2306672"/>
              <a:gd name="connsiteY43" fmla="*/ 156463 h 570660"/>
              <a:gd name="connsiteX44" fmla="*/ 262719 w 2306672"/>
              <a:gd name="connsiteY44" fmla="*/ 120604 h 570660"/>
              <a:gd name="connsiteX0" fmla="*/ 262719 w 2306672"/>
              <a:gd name="connsiteY0" fmla="*/ 120604 h 570660"/>
              <a:gd name="connsiteX1" fmla="*/ 603378 w 2306672"/>
              <a:gd name="connsiteY1" fmla="*/ 93710 h 570660"/>
              <a:gd name="connsiteX2" fmla="*/ 1086072 w 2306672"/>
              <a:gd name="connsiteY2" fmla="*/ 61493 h 570660"/>
              <a:gd name="connsiteX3" fmla="*/ 1708419 w 2306672"/>
              <a:gd name="connsiteY3" fmla="*/ 33898 h 570660"/>
              <a:gd name="connsiteX4" fmla="*/ 2306672 w 2306672"/>
              <a:gd name="connsiteY4" fmla="*/ 0 h 570660"/>
              <a:gd name="connsiteX5" fmla="*/ 2270814 w 2306672"/>
              <a:gd name="connsiteY5" fmla="*/ 66815 h 570660"/>
              <a:gd name="connsiteX6" fmla="*/ 2252884 w 2306672"/>
              <a:gd name="connsiteY6" fmla="*/ 102674 h 570660"/>
              <a:gd name="connsiteX7" fmla="*/ 2225990 w 2306672"/>
              <a:gd name="connsiteY7" fmla="*/ 120604 h 570660"/>
              <a:gd name="connsiteX8" fmla="*/ 2243919 w 2306672"/>
              <a:gd name="connsiteY8" fmla="*/ 156463 h 570660"/>
              <a:gd name="connsiteX9" fmla="*/ 2261849 w 2306672"/>
              <a:gd name="connsiteY9" fmla="*/ 192321 h 570660"/>
              <a:gd name="connsiteX10" fmla="*/ 2279778 w 2306672"/>
              <a:gd name="connsiteY10" fmla="*/ 255074 h 570660"/>
              <a:gd name="connsiteX11" fmla="*/ 2243919 w 2306672"/>
              <a:gd name="connsiteY11" fmla="*/ 299898 h 570660"/>
              <a:gd name="connsiteX12" fmla="*/ 2279778 w 2306672"/>
              <a:gd name="connsiteY12" fmla="*/ 317827 h 570660"/>
              <a:gd name="connsiteX13" fmla="*/ 2261849 w 2306672"/>
              <a:gd name="connsiteY13" fmla="*/ 362651 h 570660"/>
              <a:gd name="connsiteX14" fmla="*/ 2261849 w 2306672"/>
              <a:gd name="connsiteY14" fmla="*/ 416439 h 570660"/>
              <a:gd name="connsiteX15" fmla="*/ 2270814 w 2306672"/>
              <a:gd name="connsiteY15" fmla="*/ 452298 h 570660"/>
              <a:gd name="connsiteX16" fmla="*/ 2019802 w 2306672"/>
              <a:gd name="connsiteY16" fmla="*/ 497121 h 570660"/>
              <a:gd name="connsiteX17" fmla="*/ 1849333 w 2306672"/>
              <a:gd name="connsiteY17" fmla="*/ 498802 h 570660"/>
              <a:gd name="connsiteX18" fmla="*/ 1706458 w 2306672"/>
              <a:gd name="connsiteY18" fmla="*/ 510149 h 570660"/>
              <a:gd name="connsiteX19" fmla="*/ 1600282 w 2306672"/>
              <a:gd name="connsiteY19" fmla="*/ 511969 h 570660"/>
              <a:gd name="connsiteX20" fmla="*/ 1462730 w 2306672"/>
              <a:gd name="connsiteY20" fmla="*/ 523315 h 570660"/>
              <a:gd name="connsiteX21" fmla="*/ 1391712 w 2306672"/>
              <a:gd name="connsiteY21" fmla="*/ 531719 h 570660"/>
              <a:gd name="connsiteX22" fmla="*/ 1293661 w 2306672"/>
              <a:gd name="connsiteY22" fmla="*/ 532980 h 570660"/>
              <a:gd name="connsiteX23" fmla="*/ 1105402 w 2306672"/>
              <a:gd name="connsiteY23" fmla="*/ 541945 h 570660"/>
              <a:gd name="connsiteX24" fmla="*/ 867556 w 2306672"/>
              <a:gd name="connsiteY24" fmla="*/ 553291 h 570660"/>
              <a:gd name="connsiteX25" fmla="*/ 487538 w 2306672"/>
              <a:gd name="connsiteY25" fmla="*/ 570660 h 570660"/>
              <a:gd name="connsiteX26" fmla="*/ 101355 w 2306672"/>
              <a:gd name="connsiteY26" fmla="*/ 568839 h 570660"/>
              <a:gd name="connsiteX27" fmla="*/ 119284 w 2306672"/>
              <a:gd name="connsiteY27" fmla="*/ 550910 h 570660"/>
              <a:gd name="connsiteX28" fmla="*/ 92390 w 2306672"/>
              <a:gd name="connsiteY28" fmla="*/ 524015 h 570660"/>
              <a:gd name="connsiteX29" fmla="*/ 83425 w 2306672"/>
              <a:gd name="connsiteY29" fmla="*/ 488157 h 570660"/>
              <a:gd name="connsiteX30" fmla="*/ 74461 w 2306672"/>
              <a:gd name="connsiteY30" fmla="*/ 461263 h 570660"/>
              <a:gd name="connsiteX31" fmla="*/ 92390 w 2306672"/>
              <a:gd name="connsiteY31" fmla="*/ 425404 h 570660"/>
              <a:gd name="connsiteX32" fmla="*/ 101355 w 2306672"/>
              <a:gd name="connsiteY32" fmla="*/ 398510 h 570660"/>
              <a:gd name="connsiteX33" fmla="*/ 119284 w 2306672"/>
              <a:gd name="connsiteY33" fmla="*/ 380580 h 570660"/>
              <a:gd name="connsiteX34" fmla="*/ 101355 w 2306672"/>
              <a:gd name="connsiteY34" fmla="*/ 353686 h 570660"/>
              <a:gd name="connsiteX35" fmla="*/ 65496 w 2306672"/>
              <a:gd name="connsiteY35" fmla="*/ 326792 h 570660"/>
              <a:gd name="connsiteX36" fmla="*/ 92390 w 2306672"/>
              <a:gd name="connsiteY36" fmla="*/ 281968 h 570660"/>
              <a:gd name="connsiteX37" fmla="*/ 20672 w 2306672"/>
              <a:gd name="connsiteY37" fmla="*/ 237145 h 570660"/>
              <a:gd name="connsiteX38" fmla="*/ 47567 w 2306672"/>
              <a:gd name="connsiteY38" fmla="*/ 228180 h 570660"/>
              <a:gd name="connsiteX39" fmla="*/ 119284 w 2306672"/>
              <a:gd name="connsiteY39" fmla="*/ 210251 h 570660"/>
              <a:gd name="connsiteX40" fmla="*/ 2743 w 2306672"/>
              <a:gd name="connsiteY40" fmla="*/ 201286 h 570660"/>
              <a:gd name="connsiteX41" fmla="*/ 47567 w 2306672"/>
              <a:gd name="connsiteY41" fmla="*/ 165427 h 570660"/>
              <a:gd name="connsiteX42" fmla="*/ 2743 w 2306672"/>
              <a:gd name="connsiteY42" fmla="*/ 174392 h 570660"/>
              <a:gd name="connsiteX43" fmla="*/ 104296 w 2306672"/>
              <a:gd name="connsiteY43" fmla="*/ 127888 h 570660"/>
              <a:gd name="connsiteX44" fmla="*/ 262719 w 2306672"/>
              <a:gd name="connsiteY44" fmla="*/ 120604 h 570660"/>
              <a:gd name="connsiteX0" fmla="*/ 278710 w 2322663"/>
              <a:gd name="connsiteY0" fmla="*/ 120604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278710 w 2322663"/>
              <a:gd name="connsiteY44" fmla="*/ 120604 h 570660"/>
              <a:gd name="connsiteX0" fmla="*/ 326335 w 2322663"/>
              <a:gd name="connsiteY0" fmla="*/ 108698 h 570660"/>
              <a:gd name="connsiteX1" fmla="*/ 619369 w 2322663"/>
              <a:gd name="connsiteY1" fmla="*/ 93710 h 570660"/>
              <a:gd name="connsiteX2" fmla="*/ 1102063 w 2322663"/>
              <a:gd name="connsiteY2" fmla="*/ 61493 h 570660"/>
              <a:gd name="connsiteX3" fmla="*/ 1724410 w 2322663"/>
              <a:gd name="connsiteY3" fmla="*/ 33898 h 570660"/>
              <a:gd name="connsiteX4" fmla="*/ 2322663 w 2322663"/>
              <a:gd name="connsiteY4" fmla="*/ 0 h 570660"/>
              <a:gd name="connsiteX5" fmla="*/ 2286805 w 2322663"/>
              <a:gd name="connsiteY5" fmla="*/ 66815 h 570660"/>
              <a:gd name="connsiteX6" fmla="*/ 2268875 w 2322663"/>
              <a:gd name="connsiteY6" fmla="*/ 102674 h 570660"/>
              <a:gd name="connsiteX7" fmla="*/ 2241981 w 2322663"/>
              <a:gd name="connsiteY7" fmla="*/ 120604 h 570660"/>
              <a:gd name="connsiteX8" fmla="*/ 2259910 w 2322663"/>
              <a:gd name="connsiteY8" fmla="*/ 156463 h 570660"/>
              <a:gd name="connsiteX9" fmla="*/ 2277840 w 2322663"/>
              <a:gd name="connsiteY9" fmla="*/ 192321 h 570660"/>
              <a:gd name="connsiteX10" fmla="*/ 2295769 w 2322663"/>
              <a:gd name="connsiteY10" fmla="*/ 255074 h 570660"/>
              <a:gd name="connsiteX11" fmla="*/ 2259910 w 2322663"/>
              <a:gd name="connsiteY11" fmla="*/ 299898 h 570660"/>
              <a:gd name="connsiteX12" fmla="*/ 2295769 w 2322663"/>
              <a:gd name="connsiteY12" fmla="*/ 317827 h 570660"/>
              <a:gd name="connsiteX13" fmla="*/ 2277840 w 2322663"/>
              <a:gd name="connsiteY13" fmla="*/ 362651 h 570660"/>
              <a:gd name="connsiteX14" fmla="*/ 2277840 w 2322663"/>
              <a:gd name="connsiteY14" fmla="*/ 416439 h 570660"/>
              <a:gd name="connsiteX15" fmla="*/ 2286805 w 2322663"/>
              <a:gd name="connsiteY15" fmla="*/ 452298 h 570660"/>
              <a:gd name="connsiteX16" fmla="*/ 2035793 w 2322663"/>
              <a:gd name="connsiteY16" fmla="*/ 497121 h 570660"/>
              <a:gd name="connsiteX17" fmla="*/ 1865324 w 2322663"/>
              <a:gd name="connsiteY17" fmla="*/ 498802 h 570660"/>
              <a:gd name="connsiteX18" fmla="*/ 1722449 w 2322663"/>
              <a:gd name="connsiteY18" fmla="*/ 510149 h 570660"/>
              <a:gd name="connsiteX19" fmla="*/ 1616273 w 2322663"/>
              <a:gd name="connsiteY19" fmla="*/ 511969 h 570660"/>
              <a:gd name="connsiteX20" fmla="*/ 1478721 w 2322663"/>
              <a:gd name="connsiteY20" fmla="*/ 523315 h 570660"/>
              <a:gd name="connsiteX21" fmla="*/ 1407703 w 2322663"/>
              <a:gd name="connsiteY21" fmla="*/ 531719 h 570660"/>
              <a:gd name="connsiteX22" fmla="*/ 1309652 w 2322663"/>
              <a:gd name="connsiteY22" fmla="*/ 532980 h 570660"/>
              <a:gd name="connsiteX23" fmla="*/ 1121393 w 2322663"/>
              <a:gd name="connsiteY23" fmla="*/ 541945 h 570660"/>
              <a:gd name="connsiteX24" fmla="*/ 883547 w 2322663"/>
              <a:gd name="connsiteY24" fmla="*/ 553291 h 570660"/>
              <a:gd name="connsiteX25" fmla="*/ 503529 w 2322663"/>
              <a:gd name="connsiteY25" fmla="*/ 570660 h 570660"/>
              <a:gd name="connsiteX26" fmla="*/ 117346 w 2322663"/>
              <a:gd name="connsiteY26" fmla="*/ 568839 h 570660"/>
              <a:gd name="connsiteX27" fmla="*/ 135275 w 2322663"/>
              <a:gd name="connsiteY27" fmla="*/ 550910 h 570660"/>
              <a:gd name="connsiteX28" fmla="*/ 108381 w 2322663"/>
              <a:gd name="connsiteY28" fmla="*/ 524015 h 570660"/>
              <a:gd name="connsiteX29" fmla="*/ 99416 w 2322663"/>
              <a:gd name="connsiteY29" fmla="*/ 488157 h 570660"/>
              <a:gd name="connsiteX30" fmla="*/ 90452 w 2322663"/>
              <a:gd name="connsiteY30" fmla="*/ 461263 h 570660"/>
              <a:gd name="connsiteX31" fmla="*/ 108381 w 2322663"/>
              <a:gd name="connsiteY31" fmla="*/ 425404 h 570660"/>
              <a:gd name="connsiteX32" fmla="*/ 117346 w 2322663"/>
              <a:gd name="connsiteY32" fmla="*/ 398510 h 570660"/>
              <a:gd name="connsiteX33" fmla="*/ 135275 w 2322663"/>
              <a:gd name="connsiteY33" fmla="*/ 380580 h 570660"/>
              <a:gd name="connsiteX34" fmla="*/ 117346 w 2322663"/>
              <a:gd name="connsiteY34" fmla="*/ 353686 h 570660"/>
              <a:gd name="connsiteX35" fmla="*/ 81487 w 2322663"/>
              <a:gd name="connsiteY35" fmla="*/ 326792 h 570660"/>
              <a:gd name="connsiteX36" fmla="*/ 108381 w 2322663"/>
              <a:gd name="connsiteY36" fmla="*/ 281968 h 570660"/>
              <a:gd name="connsiteX37" fmla="*/ 36663 w 2322663"/>
              <a:gd name="connsiteY37" fmla="*/ 237145 h 570660"/>
              <a:gd name="connsiteX38" fmla="*/ 63558 w 2322663"/>
              <a:gd name="connsiteY38" fmla="*/ 228180 h 570660"/>
              <a:gd name="connsiteX39" fmla="*/ 135275 w 2322663"/>
              <a:gd name="connsiteY39" fmla="*/ 210251 h 570660"/>
              <a:gd name="connsiteX40" fmla="*/ 18734 w 2322663"/>
              <a:gd name="connsiteY40" fmla="*/ 201286 h 570660"/>
              <a:gd name="connsiteX41" fmla="*/ 63558 w 2322663"/>
              <a:gd name="connsiteY41" fmla="*/ 165427 h 570660"/>
              <a:gd name="connsiteX42" fmla="*/ 2065 w 2322663"/>
              <a:gd name="connsiteY42" fmla="*/ 148198 h 570660"/>
              <a:gd name="connsiteX43" fmla="*/ 120287 w 2322663"/>
              <a:gd name="connsiteY43" fmla="*/ 127888 h 570660"/>
              <a:gd name="connsiteX44" fmla="*/ 326335 w 2322663"/>
              <a:gd name="connsiteY44" fmla="*/ 108698 h 570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2322663" h="570660">
                <a:moveTo>
                  <a:pt x="326335" y="108698"/>
                </a:moveTo>
                <a:cubicBezTo>
                  <a:pt x="409515" y="103002"/>
                  <a:pt x="490081" y="101577"/>
                  <a:pt x="619369" y="93710"/>
                </a:cubicBezTo>
                <a:cubicBezTo>
                  <a:pt x="748657" y="85843"/>
                  <a:pt x="822974" y="74575"/>
                  <a:pt x="1102063" y="61493"/>
                </a:cubicBezTo>
                <a:cubicBezTo>
                  <a:pt x="1155113" y="54862"/>
                  <a:pt x="1701669" y="34166"/>
                  <a:pt x="1724410" y="33898"/>
                </a:cubicBezTo>
                <a:lnTo>
                  <a:pt x="2322663" y="0"/>
                </a:lnTo>
                <a:cubicBezTo>
                  <a:pt x="2310710" y="11953"/>
                  <a:pt x="2295770" y="49703"/>
                  <a:pt x="2286805" y="66815"/>
                </a:cubicBezTo>
                <a:cubicBezTo>
                  <a:pt x="2277840" y="83927"/>
                  <a:pt x="2221250" y="70924"/>
                  <a:pt x="2268875" y="102674"/>
                </a:cubicBezTo>
                <a:cubicBezTo>
                  <a:pt x="2259910" y="108651"/>
                  <a:pt x="2235516" y="111985"/>
                  <a:pt x="2241981" y="120604"/>
                </a:cubicBezTo>
                <a:cubicBezTo>
                  <a:pt x="2272193" y="160887"/>
                  <a:pt x="2338309" y="117262"/>
                  <a:pt x="2259910" y="156463"/>
                </a:cubicBezTo>
                <a:cubicBezTo>
                  <a:pt x="2265887" y="168416"/>
                  <a:pt x="2272576" y="180038"/>
                  <a:pt x="2277840" y="192321"/>
                </a:cubicBezTo>
                <a:cubicBezTo>
                  <a:pt x="2285558" y="210329"/>
                  <a:pt x="2291219" y="236873"/>
                  <a:pt x="2295769" y="255074"/>
                </a:cubicBezTo>
                <a:cubicBezTo>
                  <a:pt x="2290499" y="260344"/>
                  <a:pt x="2256680" y="291822"/>
                  <a:pt x="2259910" y="299898"/>
                </a:cubicBezTo>
                <a:cubicBezTo>
                  <a:pt x="2264873" y="312306"/>
                  <a:pt x="2283816" y="311851"/>
                  <a:pt x="2295769" y="317827"/>
                </a:cubicBezTo>
                <a:cubicBezTo>
                  <a:pt x="2289793" y="332768"/>
                  <a:pt x="2279836" y="346683"/>
                  <a:pt x="2277840" y="362651"/>
                </a:cubicBezTo>
                <a:cubicBezTo>
                  <a:pt x="2276001" y="377363"/>
                  <a:pt x="2276346" y="401498"/>
                  <a:pt x="2277840" y="416439"/>
                </a:cubicBezTo>
                <a:cubicBezTo>
                  <a:pt x="2279334" y="431380"/>
                  <a:pt x="2327146" y="438851"/>
                  <a:pt x="2286805" y="452298"/>
                </a:cubicBezTo>
                <a:cubicBezTo>
                  <a:pt x="2246464" y="465745"/>
                  <a:pt x="2106040" y="489370"/>
                  <a:pt x="2035793" y="497121"/>
                </a:cubicBezTo>
                <a:cubicBezTo>
                  <a:pt x="1965546" y="504872"/>
                  <a:pt x="1917548" y="496631"/>
                  <a:pt x="1865324" y="498802"/>
                </a:cubicBezTo>
                <a:cubicBezTo>
                  <a:pt x="1813100" y="500973"/>
                  <a:pt x="1770074" y="506367"/>
                  <a:pt x="1722449" y="510149"/>
                </a:cubicBezTo>
                <a:cubicBezTo>
                  <a:pt x="1704519" y="513137"/>
                  <a:pt x="1656894" y="509775"/>
                  <a:pt x="1616273" y="511969"/>
                </a:cubicBezTo>
                <a:cubicBezTo>
                  <a:pt x="1575652" y="514163"/>
                  <a:pt x="1513483" y="520023"/>
                  <a:pt x="1478721" y="523315"/>
                </a:cubicBezTo>
                <a:cubicBezTo>
                  <a:pt x="1443959" y="526607"/>
                  <a:pt x="1435881" y="530108"/>
                  <a:pt x="1407703" y="531719"/>
                </a:cubicBezTo>
                <a:cubicBezTo>
                  <a:pt x="1379525" y="533330"/>
                  <a:pt x="1357370" y="531276"/>
                  <a:pt x="1309652" y="532980"/>
                </a:cubicBezTo>
                <a:cubicBezTo>
                  <a:pt x="1261934" y="534684"/>
                  <a:pt x="1184146" y="538957"/>
                  <a:pt x="1121393" y="541945"/>
                </a:cubicBezTo>
                <a:cubicBezTo>
                  <a:pt x="1094499" y="544933"/>
                  <a:pt x="986524" y="548505"/>
                  <a:pt x="883547" y="553291"/>
                </a:cubicBezTo>
                <a:lnTo>
                  <a:pt x="503529" y="570660"/>
                </a:lnTo>
                <a:lnTo>
                  <a:pt x="117346" y="568839"/>
                </a:lnTo>
                <a:cubicBezTo>
                  <a:pt x="71057" y="564210"/>
                  <a:pt x="258866" y="520011"/>
                  <a:pt x="135275" y="550910"/>
                </a:cubicBezTo>
                <a:cubicBezTo>
                  <a:pt x="126310" y="541945"/>
                  <a:pt x="114671" y="535023"/>
                  <a:pt x="108381" y="524015"/>
                </a:cubicBezTo>
                <a:cubicBezTo>
                  <a:pt x="102268" y="513318"/>
                  <a:pt x="102801" y="500004"/>
                  <a:pt x="99416" y="488157"/>
                </a:cubicBezTo>
                <a:cubicBezTo>
                  <a:pt x="96820" y="479071"/>
                  <a:pt x="93440" y="470228"/>
                  <a:pt x="90452" y="461263"/>
                </a:cubicBezTo>
                <a:cubicBezTo>
                  <a:pt x="96428" y="449310"/>
                  <a:pt x="103117" y="437687"/>
                  <a:pt x="108381" y="425404"/>
                </a:cubicBezTo>
                <a:cubicBezTo>
                  <a:pt x="112103" y="416718"/>
                  <a:pt x="112484" y="406613"/>
                  <a:pt x="117346" y="398510"/>
                </a:cubicBezTo>
                <a:cubicBezTo>
                  <a:pt x="121694" y="391262"/>
                  <a:pt x="129299" y="386557"/>
                  <a:pt x="135275" y="380580"/>
                </a:cubicBezTo>
                <a:cubicBezTo>
                  <a:pt x="129299" y="371615"/>
                  <a:pt x="124964" y="361304"/>
                  <a:pt x="117346" y="353686"/>
                </a:cubicBezTo>
                <a:cubicBezTo>
                  <a:pt x="106781" y="343121"/>
                  <a:pt x="88169" y="340156"/>
                  <a:pt x="81487" y="326792"/>
                </a:cubicBezTo>
                <a:cubicBezTo>
                  <a:pt x="73729" y="311276"/>
                  <a:pt x="101118" y="289231"/>
                  <a:pt x="108381" y="281968"/>
                </a:cubicBezTo>
                <a:cubicBezTo>
                  <a:pt x="86097" y="215117"/>
                  <a:pt x="123327" y="302145"/>
                  <a:pt x="36663" y="237145"/>
                </a:cubicBezTo>
                <a:cubicBezTo>
                  <a:pt x="29103" y="231475"/>
                  <a:pt x="54441" y="230666"/>
                  <a:pt x="63558" y="228180"/>
                </a:cubicBezTo>
                <a:cubicBezTo>
                  <a:pt x="87331" y="221696"/>
                  <a:pt x="111369" y="216227"/>
                  <a:pt x="135275" y="210251"/>
                </a:cubicBezTo>
                <a:cubicBezTo>
                  <a:pt x="96428" y="207263"/>
                  <a:pt x="51773" y="221936"/>
                  <a:pt x="18734" y="201286"/>
                </a:cubicBezTo>
                <a:cubicBezTo>
                  <a:pt x="2508" y="191145"/>
                  <a:pt x="66336" y="174275"/>
                  <a:pt x="63558" y="165427"/>
                </a:cubicBezTo>
                <a:cubicBezTo>
                  <a:pt x="60780" y="156579"/>
                  <a:pt x="-13172" y="148198"/>
                  <a:pt x="2065" y="148198"/>
                </a:cubicBezTo>
                <a:cubicBezTo>
                  <a:pt x="63356" y="148198"/>
                  <a:pt x="69946" y="133810"/>
                  <a:pt x="120287" y="127888"/>
                </a:cubicBezTo>
                <a:cubicBezTo>
                  <a:pt x="281229" y="108954"/>
                  <a:pt x="243155" y="114394"/>
                  <a:pt x="326335" y="108698"/>
                </a:cubicBezTo>
                <a:close/>
              </a:path>
            </a:pathLst>
          </a:custGeom>
          <a:solidFill>
            <a:schemeClr val="tx1">
              <a:alpha val="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120416" y="3780429"/>
            <a:ext cx="22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202030228 </a:t>
            </a:r>
            <a:r>
              <a:rPr lang="ko-KR" altLang="en-US" dirty="0"/>
              <a:t>이준희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120415" y="4251277"/>
            <a:ext cx="2229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202230213 </a:t>
            </a:r>
            <a:r>
              <a:rPr lang="ko-KR" altLang="en-US" dirty="0" err="1"/>
              <a:t>박태헌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14681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23149"/>
            <a:chOff x="277829" y="-50260"/>
            <a:chExt cx="11727542" cy="67231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73690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레벨 업과 무기 시스템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E4FB4A3-E778-018D-98A3-E6EF3418DD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022" y="1454168"/>
            <a:ext cx="3532726" cy="457945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82B54C-31BE-863E-1E79-BDA6F8CEACE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50" y="1813115"/>
            <a:ext cx="3551228" cy="9030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11715C-4F42-8CB8-E86B-CF0D52413B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950" y="2907083"/>
            <a:ext cx="5989839" cy="26862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6484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-77952" y="-176889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1766080" y="1760795"/>
            <a:ext cx="2330505" cy="636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경험치 게이지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1575758" y="3845979"/>
            <a:ext cx="2578986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레벨 및 킬 수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275" r="49666" b="81376"/>
          <a:stretch/>
        </p:blipFill>
        <p:spPr>
          <a:xfrm>
            <a:off x="575043" y="2702357"/>
            <a:ext cx="4661698" cy="320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04" r="50000" b="78333"/>
          <a:stretch/>
        </p:blipFill>
        <p:spPr>
          <a:xfrm>
            <a:off x="712380" y="4738622"/>
            <a:ext cx="4583318" cy="5797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8827677-B242-2BD9-C7B9-FC98F99D21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33" r="48741" b="77815"/>
          <a:stretch/>
        </p:blipFill>
        <p:spPr>
          <a:xfrm>
            <a:off x="7277004" y="2196330"/>
            <a:ext cx="4009008" cy="4378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C19EAC7-442F-0A95-420B-D96104932E12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9" t="38220" r="58039" b="22426"/>
          <a:stretch/>
        </p:blipFill>
        <p:spPr>
          <a:xfrm>
            <a:off x="8068325" y="3848877"/>
            <a:ext cx="2480031" cy="21981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모서리가 둥근 직사각형 19">
            <a:extLst>
              <a:ext uri="{FF2B5EF4-FFF2-40B4-BE49-F238E27FC236}">
                <a16:creationId xmlns:a16="http://schemas.microsoft.com/office/drawing/2014/main" id="{13B353F8-49E2-0C67-08F5-F653AFCF9D76}"/>
              </a:ext>
            </a:extLst>
          </p:cNvPr>
          <p:cNvSpPr/>
          <p:nvPr/>
        </p:nvSpPr>
        <p:spPr>
          <a:xfrm>
            <a:off x="8330185" y="1318078"/>
            <a:ext cx="1857930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타이머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1" name="모서리가 둥근 직사각형 7">
            <a:extLst>
              <a:ext uri="{FF2B5EF4-FFF2-40B4-BE49-F238E27FC236}">
                <a16:creationId xmlns:a16="http://schemas.microsoft.com/office/drawing/2014/main" id="{0F20EAE3-76DC-E7D7-585D-07046EBA1D61}"/>
              </a:ext>
            </a:extLst>
          </p:cNvPr>
          <p:cNvSpPr/>
          <p:nvPr/>
        </p:nvSpPr>
        <p:spPr>
          <a:xfrm>
            <a:off x="8123480" y="2925632"/>
            <a:ext cx="2369719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>
                <a:solidFill>
                  <a:prstClr val="black">
                    <a:lumMod val="75000"/>
                    <a:lumOff val="25000"/>
                  </a:prstClr>
                </a:solidFill>
              </a:rPr>
              <a:t>체력 게이지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모서리가 둥근 직사각형 19">
            <a:extLst>
              <a:ext uri="{FF2B5EF4-FFF2-40B4-BE49-F238E27FC236}">
                <a16:creationId xmlns:a16="http://schemas.microsoft.com/office/drawing/2014/main" id="{955737A9-560E-B901-A6CC-D3ACC607A5F5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(UI </a:t>
            </a:r>
            <a:r>
              <a:rPr lang="ko-KR" altLang="en-US" sz="2400" dirty="0"/>
              <a:t>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752718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8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r>
                <a:rPr lang="ko-KR" altLang="en-US" sz="2800" b="1" i="1" kern="0" dirty="0" err="1">
                  <a:ln w="15875">
                    <a:noFill/>
                  </a:ln>
                  <a:solidFill>
                    <a:srgbClr val="2397E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ㅇ</a:t>
              </a: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681"/>
          <a:stretch/>
        </p:blipFill>
        <p:spPr>
          <a:xfrm>
            <a:off x="7185836" y="1620580"/>
            <a:ext cx="4397046" cy="4262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248" y="2582688"/>
            <a:ext cx="5599431" cy="233875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1F6197B1-9716-E733-B11A-03C87BF17D0F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캐릭터 선택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254357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23149"/>
            <a:chOff x="277829" y="-50260"/>
            <a:chExt cx="11727542" cy="67231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73690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54" y="758142"/>
            <a:ext cx="2880000" cy="3774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8B747B1F-40FD-7103-32AE-F593BB10A219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게임 결과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9748CF-B96E-AF46-3B56-3B0C58D4EB6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937" y="2426067"/>
            <a:ext cx="2880000" cy="36737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35DFC13-A8C7-5747-BD9B-47BD5CFD8D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05"/>
          <a:stretch/>
        </p:blipFill>
        <p:spPr>
          <a:xfrm>
            <a:off x="6105590" y="1194184"/>
            <a:ext cx="5337860" cy="2463766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E49179D-217D-BB87-5088-A597673D86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486" y="3939408"/>
            <a:ext cx="5337860" cy="231643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8254937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154999" y="158114"/>
            <a:ext cx="11727542" cy="6574133"/>
            <a:chOff x="277829" y="107854"/>
            <a:chExt cx="11727542" cy="657413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8" y="107854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-491030" y="1469653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CBFB48AA-D591-6B73-FB49-564800A41EF2}"/>
              </a:ext>
            </a:extLst>
          </p:cNvPr>
          <p:cNvSpPr/>
          <p:nvPr/>
        </p:nvSpPr>
        <p:spPr>
          <a:xfrm>
            <a:off x="4559175" y="86004"/>
            <a:ext cx="3558665" cy="5107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ko-KR" altLang="en-US" sz="2400" dirty="0"/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E4B7FC16-9A90-E239-7D07-D8B713C75428}"/>
              </a:ext>
            </a:extLst>
          </p:cNvPr>
          <p:cNvSpPr txBox="1"/>
          <p:nvPr/>
        </p:nvSpPr>
        <p:spPr>
          <a:xfrm>
            <a:off x="5136896" y="141338"/>
            <a:ext cx="2403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latin typeface="휴먼모음T" panose="02030504000101010101" pitchFamily="18" charset="-127"/>
                <a:ea typeface="Tmon몬소리 Black" panose="02000A03000000000000"/>
              </a:rPr>
              <a:t>팀원 소개 및 역할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B856CCB-A393-E200-F0A7-9B0786811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86" y="854826"/>
            <a:ext cx="2172253" cy="292016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9989EE-ADEC-1386-08F6-520D5D0D00AB}"/>
              </a:ext>
            </a:extLst>
          </p:cNvPr>
          <p:cNvSpPr txBox="1"/>
          <p:nvPr/>
        </p:nvSpPr>
        <p:spPr>
          <a:xfrm>
            <a:off x="1407446" y="3144392"/>
            <a:ext cx="1586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 준 희</a:t>
            </a: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7B25589D-C0FC-F5E7-0B7A-01453D2E075D}"/>
              </a:ext>
            </a:extLst>
          </p:cNvPr>
          <p:cNvGrpSpPr/>
          <p:nvPr/>
        </p:nvGrpSpPr>
        <p:grpSpPr>
          <a:xfrm>
            <a:off x="821482" y="3795531"/>
            <a:ext cx="2172253" cy="2184943"/>
            <a:chOff x="1415665" y="3666466"/>
            <a:chExt cx="2058560" cy="2075834"/>
          </a:xfrm>
        </p:grpSpPr>
        <p:sp>
          <p:nvSpPr>
            <p:cNvPr id="21" name="Rectangle 126">
              <a:extLst>
                <a:ext uri="{FF2B5EF4-FFF2-40B4-BE49-F238E27FC236}">
                  <a16:creationId xmlns:a16="http://schemas.microsoft.com/office/drawing/2014/main" id="{CA0DC3B3-BFE7-DEAA-089E-DE2FEB60EBB3}"/>
                </a:ext>
              </a:extLst>
            </p:cNvPr>
            <p:cNvSpPr/>
            <p:nvPr/>
          </p:nvSpPr>
          <p:spPr>
            <a:xfrm>
              <a:off x="1415665" y="3666466"/>
              <a:ext cx="2058560" cy="2058561"/>
            </a:xfrm>
            <a:prstGeom prst="rect">
              <a:avLst/>
            </a:prstGeom>
            <a:pattFill prst="wdUpDiag">
              <a:fgClr>
                <a:schemeClr val="accent2"/>
              </a:fgClr>
              <a:bgClr>
                <a:schemeClr val="bg1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pic>
          <p:nvPicPr>
            <p:cNvPr id="22" name="그림 개체 틀 6">
              <a:extLst>
                <a:ext uri="{FF2B5EF4-FFF2-40B4-BE49-F238E27FC236}">
                  <a16:creationId xmlns:a16="http://schemas.microsoft.com/office/drawing/2014/main" id="{DE22D662-836C-4848-8865-F7BC8D04C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" r="33"/>
            <a:stretch>
              <a:fillRect/>
            </a:stretch>
          </p:blipFill>
          <p:spPr>
            <a:xfrm>
              <a:off x="1416423" y="3683678"/>
              <a:ext cx="2057265" cy="2058622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EE5868D7-6C41-32A5-8A9D-951CDADA254C}"/>
              </a:ext>
            </a:extLst>
          </p:cNvPr>
          <p:cNvSpPr txBox="1"/>
          <p:nvPr/>
        </p:nvSpPr>
        <p:spPr>
          <a:xfrm>
            <a:off x="1291094" y="6080240"/>
            <a:ext cx="12330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300" dirty="0">
                <a:latin typeface="+mj-lt"/>
                <a:cs typeface="Poppins" panose="02000000000000000000" pitchFamily="2" charset="0"/>
              </a:rPr>
              <a:t>박 태 헌</a:t>
            </a:r>
            <a:endParaRPr lang="id-ID" sz="1600" spc="300" dirty="0">
              <a:latin typeface="+mj-lt"/>
              <a:cs typeface="Poppins" panose="02000000000000000000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D69719-EDE9-154C-4EC6-0814083C41E2}"/>
              </a:ext>
            </a:extLst>
          </p:cNvPr>
          <p:cNvSpPr txBox="1"/>
          <p:nvPr/>
        </p:nvSpPr>
        <p:spPr>
          <a:xfrm>
            <a:off x="1466432" y="6396957"/>
            <a:ext cx="8823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solidFill>
                  <a:schemeClr val="accent2"/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202230213</a:t>
            </a:r>
            <a:endParaRPr lang="id-ID" sz="1200" dirty="0">
              <a:solidFill>
                <a:schemeClr val="accent2"/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105842E-B49E-D047-80AC-3FE96D984356}"/>
              </a:ext>
            </a:extLst>
          </p:cNvPr>
          <p:cNvSpPr txBox="1"/>
          <p:nvPr/>
        </p:nvSpPr>
        <p:spPr>
          <a:xfrm>
            <a:off x="4186302" y="1858460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유니티 </a:t>
            </a:r>
            <a:r>
              <a:rPr lang="en-US" altLang="ko-KR" dirty="0"/>
              <a:t>C# </a:t>
            </a:r>
            <a:r>
              <a:rPr lang="ko-KR" altLang="en-US" dirty="0"/>
              <a:t>개발</a:t>
            </a:r>
            <a:r>
              <a:rPr lang="en-US" altLang="ko-KR" dirty="0"/>
              <a:t>(</a:t>
            </a:r>
            <a:r>
              <a:rPr lang="ko-KR" altLang="en-US" dirty="0"/>
              <a:t>메인 개발</a:t>
            </a:r>
            <a:r>
              <a:rPr lang="en-US" altLang="ko-KR" dirty="0"/>
              <a:t>, UI </a:t>
            </a:r>
            <a:r>
              <a:rPr lang="ko-KR" altLang="en-US" dirty="0"/>
              <a:t>구현</a:t>
            </a:r>
            <a:r>
              <a:rPr lang="en-US" altLang="ko-KR" dirty="0"/>
              <a:t>, </a:t>
            </a:r>
            <a:r>
              <a:rPr lang="ko-KR" altLang="en-US" dirty="0"/>
              <a:t>전체 시스템 구현</a:t>
            </a:r>
            <a:r>
              <a:rPr lang="en-US" altLang="ko-KR" dirty="0"/>
              <a:t>), </a:t>
            </a:r>
          </a:p>
          <a:p>
            <a:pPr algn="ctr"/>
            <a:r>
              <a:rPr lang="en-US" altLang="ko-KR" dirty="0"/>
              <a:t>PPT </a:t>
            </a:r>
            <a:r>
              <a:rPr lang="ko-KR" altLang="en-US" dirty="0"/>
              <a:t>제작</a:t>
            </a:r>
            <a:r>
              <a:rPr lang="en-US" altLang="ko-KR" dirty="0"/>
              <a:t>, </a:t>
            </a:r>
            <a:r>
              <a:rPr lang="ko-KR" altLang="en-US" dirty="0"/>
              <a:t>유니티 공부 병행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6A35FD-B956-28E1-2526-479EDC5E53F2}"/>
              </a:ext>
            </a:extLst>
          </p:cNvPr>
          <p:cNvSpPr txBox="1"/>
          <p:nvPr/>
        </p:nvSpPr>
        <p:spPr>
          <a:xfrm>
            <a:off x="4285930" y="4353210"/>
            <a:ext cx="6508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유니티 </a:t>
            </a:r>
            <a:r>
              <a:rPr lang="en-US" altLang="ko-KR" dirty="0"/>
              <a:t>C# </a:t>
            </a:r>
            <a:r>
              <a:rPr lang="ko-KR" altLang="en-US" dirty="0"/>
              <a:t>개발</a:t>
            </a:r>
            <a:r>
              <a:rPr lang="en-US" altLang="ko-KR" dirty="0"/>
              <a:t>(</a:t>
            </a:r>
            <a:r>
              <a:rPr lang="ko-KR" altLang="en-US" dirty="0"/>
              <a:t>타일 재배치</a:t>
            </a:r>
            <a:r>
              <a:rPr lang="en-US" altLang="ko-KR" dirty="0"/>
              <a:t>, </a:t>
            </a:r>
            <a:r>
              <a:rPr lang="ko-KR" altLang="en-US" dirty="0"/>
              <a:t>메인 보조</a:t>
            </a:r>
            <a:r>
              <a:rPr lang="en-US" altLang="ko-KR" dirty="0"/>
              <a:t>, </a:t>
            </a:r>
            <a:r>
              <a:rPr lang="ko-KR" altLang="en-US" dirty="0"/>
              <a:t>아이디어</a:t>
            </a:r>
            <a:r>
              <a:rPr lang="en-US" altLang="ko-KR" dirty="0"/>
              <a:t>), </a:t>
            </a:r>
          </a:p>
          <a:p>
            <a:pPr algn="ctr"/>
            <a:r>
              <a:rPr lang="ko-KR" altLang="en-US" dirty="0"/>
              <a:t>발표</a:t>
            </a:r>
            <a:r>
              <a:rPr lang="en-US" altLang="ko-KR" dirty="0"/>
              <a:t>, </a:t>
            </a:r>
            <a:r>
              <a:rPr lang="ko-KR" altLang="en-US" dirty="0"/>
              <a:t>유니티 공부 병행</a:t>
            </a:r>
          </a:p>
        </p:txBody>
      </p:sp>
    </p:spTree>
    <p:extLst>
      <p:ext uri="{BB962C8B-B14F-4D97-AF65-F5344CB8AC3E}">
        <p14:creationId xmlns:p14="http://schemas.microsoft.com/office/powerpoint/2010/main" val="264310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6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0000">
                                          <p:cBhvr additive="base">
                                            <p:cTn id="1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0000">
                                          <p:cBhvr additive="base">
                                            <p:cTn id="1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75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3" grpId="0"/>
          <p:bldP spid="24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154999" y="158114"/>
            <a:ext cx="11727542" cy="6574133"/>
            <a:chOff x="277829" y="107854"/>
            <a:chExt cx="11727542" cy="657413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8" y="107854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C13A741D-BF5A-F50B-C36C-542BB1B76090}"/>
              </a:ext>
            </a:extLst>
          </p:cNvPr>
          <p:cNvSpPr/>
          <p:nvPr/>
        </p:nvSpPr>
        <p:spPr>
          <a:xfrm>
            <a:off x="4559175" y="86004"/>
            <a:ext cx="3558665" cy="5107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테스트 및 피드백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BD3A0D0-E7DB-3267-CB54-9C68697FB741}"/>
              </a:ext>
            </a:extLst>
          </p:cNvPr>
          <p:cNvSpPr txBox="1"/>
          <p:nvPr/>
        </p:nvSpPr>
        <p:spPr>
          <a:xfrm>
            <a:off x="815788" y="800545"/>
            <a:ext cx="10022541" cy="5509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50000"/>
              </a:lnSpc>
              <a:buAutoNum type="arabicPeriod"/>
            </a:pPr>
            <a:r>
              <a:rPr lang="ko-KR" altLang="en-US" dirty="0"/>
              <a:t>제작하는 과정의 어려움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한 분 휴학으로 인해 역할분담과 제작과정이 힘들었다</a:t>
            </a:r>
            <a:r>
              <a:rPr lang="en-US" altLang="ko-KR" dirty="0"/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유니티 제작 경험이 적어 배우며 프로젝트를 제작하기 힘들었다</a:t>
            </a:r>
            <a:r>
              <a:rPr lang="en-US" altLang="ko-KR" dirty="0"/>
              <a:t>.</a:t>
            </a:r>
          </a:p>
          <a:p>
            <a:pPr>
              <a:lnSpc>
                <a:spcPct val="2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유튜브 강의 영상으로 학습하여</a:t>
            </a:r>
            <a:r>
              <a:rPr lang="en-US" altLang="ko-KR" dirty="0"/>
              <a:t>, </a:t>
            </a:r>
            <a:r>
              <a:rPr lang="ko-KR" altLang="en-US" dirty="0"/>
              <a:t>팀원과의 협업으로 극복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2. </a:t>
            </a:r>
            <a:r>
              <a:rPr lang="ko-KR" altLang="en-US" dirty="0"/>
              <a:t>마무리 전 수정사항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타일 재배치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	- </a:t>
            </a:r>
            <a:r>
              <a:rPr lang="ko-KR" altLang="en-US" dirty="0"/>
              <a:t>몬스터 재배치</a:t>
            </a:r>
            <a:endParaRPr lang="en-US" altLang="ko-KR" dirty="0"/>
          </a:p>
          <a:p>
            <a:pPr>
              <a:lnSpc>
                <a:spcPct val="250000"/>
              </a:lnSpc>
            </a:pPr>
            <a:r>
              <a:rPr lang="en-US" altLang="ko-KR" dirty="0"/>
              <a:t>	- UI </a:t>
            </a:r>
            <a:r>
              <a:rPr lang="ko-KR" altLang="en-US" dirty="0"/>
              <a:t>수정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064855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32229" y="-89628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r>
                <a:rPr lang="ko-KR" altLang="en-US" sz="2800" b="1" i="1" kern="0" dirty="0">
                  <a:ln w="15875">
                    <a:noFill/>
                  </a:ln>
                  <a:solidFill>
                    <a:srgbClr val="2397E4"/>
                  </a:solidFill>
                  <a:latin typeface="Tmon몬소리 Black" panose="02000A03000000000000" pitchFamily="2" charset="-127"/>
                  <a:ea typeface="Tmon몬소리 Black" panose="02000A03000000000000"/>
                </a:rPr>
                <a:t>목차</a:t>
              </a: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/>
              </a:endParaRPr>
            </a:p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471370" y="1430757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81C8C0BC-DC45-09ED-85C8-0E071BB77933}"/>
              </a:ext>
            </a:extLst>
          </p:cNvPr>
          <p:cNvSpPr txBox="1"/>
          <p:nvPr/>
        </p:nvSpPr>
        <p:spPr>
          <a:xfrm>
            <a:off x="2791223" y="1941221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휴먼모음T" panose="02030504000101010101" pitchFamily="18" charset="-127"/>
                <a:ea typeface="Tmon몬소리 Black" panose="02000A03000000000000"/>
              </a:rPr>
              <a:t>프로젝트 개요</a:t>
            </a:r>
          </a:p>
        </p:txBody>
      </p:sp>
      <p:sp>
        <p:nvSpPr>
          <p:cNvPr id="8" name="TextBox 16">
            <a:extLst>
              <a:ext uri="{FF2B5EF4-FFF2-40B4-BE49-F238E27FC236}">
                <a16:creationId xmlns:a16="http://schemas.microsoft.com/office/drawing/2014/main" id="{6DE37645-5E84-8C42-9C92-F32562DEADF0}"/>
              </a:ext>
            </a:extLst>
          </p:cNvPr>
          <p:cNvSpPr txBox="1"/>
          <p:nvPr/>
        </p:nvSpPr>
        <p:spPr>
          <a:xfrm>
            <a:off x="2662825" y="4875159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휴먼모음T" panose="02030504000101010101" pitchFamily="18" charset="-127"/>
                <a:ea typeface="Tmon몬소리 Black" panose="02000A03000000000000"/>
              </a:rPr>
              <a:t>테스트 및 피드백</a:t>
            </a:r>
          </a:p>
        </p:txBody>
      </p:sp>
      <p:sp>
        <p:nvSpPr>
          <p:cNvPr id="9" name="TextBox 15">
            <a:extLst>
              <a:ext uri="{FF2B5EF4-FFF2-40B4-BE49-F238E27FC236}">
                <a16:creationId xmlns:a16="http://schemas.microsoft.com/office/drawing/2014/main" id="{ABFFBD07-8638-AE4A-E165-3EE8F07F661A}"/>
              </a:ext>
            </a:extLst>
          </p:cNvPr>
          <p:cNvSpPr txBox="1"/>
          <p:nvPr/>
        </p:nvSpPr>
        <p:spPr>
          <a:xfrm>
            <a:off x="3106861" y="2671955"/>
            <a:ext cx="1585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휴먼모음T" panose="02030504000101010101" pitchFamily="18" charset="-127"/>
                <a:ea typeface="Tmon몬소리 Black" panose="02000A03000000000000"/>
              </a:rPr>
              <a:t>개발 기간</a:t>
            </a:r>
          </a:p>
        </p:txBody>
      </p:sp>
      <p:sp>
        <p:nvSpPr>
          <p:cNvPr id="10" name="TextBox 3">
            <a:extLst>
              <a:ext uri="{FF2B5EF4-FFF2-40B4-BE49-F238E27FC236}">
                <a16:creationId xmlns:a16="http://schemas.microsoft.com/office/drawing/2014/main" id="{503077FE-4A69-B09D-1ED1-65BDC0DE62DF}"/>
              </a:ext>
            </a:extLst>
          </p:cNvPr>
          <p:cNvSpPr txBox="1"/>
          <p:nvPr/>
        </p:nvSpPr>
        <p:spPr>
          <a:xfrm>
            <a:off x="7142692" y="2033554"/>
            <a:ext cx="3230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latin typeface="휴먼모음T" panose="02030504000101010101" pitchFamily="18" charset="-127"/>
                <a:ea typeface="Tmon몬소리 Black" panose="02000A03000000000000"/>
              </a:rPr>
              <a:t>개발 동기와 구현 목표 설명</a:t>
            </a: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8D784A73-E180-B200-D651-54B745AD7B15}"/>
              </a:ext>
            </a:extLst>
          </p:cNvPr>
          <p:cNvSpPr txBox="1"/>
          <p:nvPr/>
        </p:nvSpPr>
        <p:spPr>
          <a:xfrm>
            <a:off x="7538432" y="2717586"/>
            <a:ext cx="2388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latin typeface="휴먼모음T" panose="02030504000101010101" pitchFamily="18" charset="-127"/>
                <a:ea typeface="Tmon몬소리 Black" panose="02000A03000000000000"/>
              </a:rPr>
              <a:t>프로젝트의 개발기간</a:t>
            </a:r>
          </a:p>
        </p:txBody>
      </p:sp>
      <p:sp>
        <p:nvSpPr>
          <p:cNvPr id="12" name="TextBox 3">
            <a:extLst>
              <a:ext uri="{FF2B5EF4-FFF2-40B4-BE49-F238E27FC236}">
                <a16:creationId xmlns:a16="http://schemas.microsoft.com/office/drawing/2014/main" id="{077786DA-6507-54C3-EA22-5FE370B9B362}"/>
              </a:ext>
            </a:extLst>
          </p:cNvPr>
          <p:cNvSpPr txBox="1"/>
          <p:nvPr/>
        </p:nvSpPr>
        <p:spPr>
          <a:xfrm>
            <a:off x="6939009" y="3429161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latin typeface="휴먼모음T" panose="02030504000101010101" pitchFamily="18" charset="-127"/>
                <a:ea typeface="Tmon몬소리 Black" panose="02000A03000000000000"/>
              </a:rPr>
              <a:t>게임에 사용된 기능과 적용 방법</a:t>
            </a:r>
          </a:p>
        </p:txBody>
      </p:sp>
      <p:sp>
        <p:nvSpPr>
          <p:cNvPr id="13" name="TextBox 3">
            <a:extLst>
              <a:ext uri="{FF2B5EF4-FFF2-40B4-BE49-F238E27FC236}">
                <a16:creationId xmlns:a16="http://schemas.microsoft.com/office/drawing/2014/main" id="{47AC01C2-FB56-82B4-3F73-C643F0893554}"/>
              </a:ext>
            </a:extLst>
          </p:cNvPr>
          <p:cNvSpPr txBox="1"/>
          <p:nvPr/>
        </p:nvSpPr>
        <p:spPr>
          <a:xfrm>
            <a:off x="7180961" y="4923798"/>
            <a:ext cx="3103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latin typeface="휴먼모음T" panose="02030504000101010101" pitchFamily="18" charset="-127"/>
                <a:ea typeface="Tmon몬소리 Black" panose="02000A03000000000000"/>
              </a:rPr>
              <a:t>테스트 및 최종결과 피드백</a:t>
            </a:r>
          </a:p>
        </p:txBody>
      </p:sp>
      <p:pic>
        <p:nvPicPr>
          <p:cNvPr id="14" name="그래픽 13" descr="배지 1 단색으로 채워진">
            <a:extLst>
              <a:ext uri="{FF2B5EF4-FFF2-40B4-BE49-F238E27FC236}">
                <a16:creationId xmlns:a16="http://schemas.microsoft.com/office/drawing/2014/main" id="{988D74FB-80A3-A963-8739-0B72FF525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12884" y="1843762"/>
            <a:ext cx="702787" cy="702787"/>
          </a:xfrm>
          <a:prstGeom prst="rect">
            <a:avLst/>
          </a:prstGeom>
        </p:spPr>
      </p:pic>
      <p:pic>
        <p:nvPicPr>
          <p:cNvPr id="18" name="그래픽 17" descr="배지 단색으로 채워진">
            <a:extLst>
              <a:ext uri="{FF2B5EF4-FFF2-40B4-BE49-F238E27FC236}">
                <a16:creationId xmlns:a16="http://schemas.microsoft.com/office/drawing/2014/main" id="{3DC57A2F-9393-F291-D5D6-4547EFF8C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12884" y="2532665"/>
            <a:ext cx="702000" cy="702000"/>
          </a:xfrm>
          <a:prstGeom prst="rect">
            <a:avLst/>
          </a:prstGeom>
        </p:spPr>
      </p:pic>
      <p:pic>
        <p:nvPicPr>
          <p:cNvPr id="20" name="그래픽 19" descr="배지 3 단색으로 채워진">
            <a:extLst>
              <a:ext uri="{FF2B5EF4-FFF2-40B4-BE49-F238E27FC236}">
                <a16:creationId xmlns:a16="http://schemas.microsoft.com/office/drawing/2014/main" id="{23AF8EAC-0714-B920-DF05-06C51E5141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412884" y="3272336"/>
            <a:ext cx="702000" cy="702000"/>
          </a:xfrm>
          <a:prstGeom prst="rect">
            <a:avLst/>
          </a:prstGeom>
        </p:spPr>
      </p:pic>
      <p:pic>
        <p:nvPicPr>
          <p:cNvPr id="22" name="그래픽 21" descr="배지 4 단색으로 채워진">
            <a:extLst>
              <a:ext uri="{FF2B5EF4-FFF2-40B4-BE49-F238E27FC236}">
                <a16:creationId xmlns:a16="http://schemas.microsoft.com/office/drawing/2014/main" id="{444A2429-296B-9CA2-3D7A-DB0FB33546E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12884" y="3993893"/>
            <a:ext cx="702000" cy="702000"/>
          </a:xfrm>
          <a:prstGeom prst="rect">
            <a:avLst/>
          </a:prstGeom>
        </p:spPr>
      </p:pic>
      <p:pic>
        <p:nvPicPr>
          <p:cNvPr id="25" name="그래픽 24" descr="배지 5 단색으로 채워진">
            <a:extLst>
              <a:ext uri="{FF2B5EF4-FFF2-40B4-BE49-F238E27FC236}">
                <a16:creationId xmlns:a16="http://schemas.microsoft.com/office/drawing/2014/main" id="{87ECD57C-9A31-9302-ECCB-7842688944F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12884" y="4777941"/>
            <a:ext cx="702000" cy="702000"/>
          </a:xfrm>
          <a:prstGeom prst="rect">
            <a:avLst/>
          </a:prstGeom>
        </p:spPr>
      </p:pic>
      <p:sp>
        <p:nvSpPr>
          <p:cNvPr id="28" name="TextBox 15">
            <a:extLst>
              <a:ext uri="{FF2B5EF4-FFF2-40B4-BE49-F238E27FC236}">
                <a16:creationId xmlns:a16="http://schemas.microsoft.com/office/drawing/2014/main" id="{BCA3679D-3710-DBF3-C895-3BCAF4D103BD}"/>
              </a:ext>
            </a:extLst>
          </p:cNvPr>
          <p:cNvSpPr txBox="1"/>
          <p:nvPr/>
        </p:nvSpPr>
        <p:spPr>
          <a:xfrm>
            <a:off x="2212026" y="3391192"/>
            <a:ext cx="36343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휴먼모음T" panose="02030504000101010101" pitchFamily="18" charset="-127"/>
                <a:ea typeface="Tmon몬소리 Black" panose="02000A03000000000000"/>
              </a:rPr>
              <a:t>주요 기능 및 적용 방법</a:t>
            </a:r>
          </a:p>
          <a:p>
            <a:endParaRPr lang="ko-KR" altLang="en-US" sz="2400" dirty="0">
              <a:latin typeface="휴먼모음T" panose="02030504000101010101" pitchFamily="18" charset="-127"/>
              <a:ea typeface="Tmon몬소리 Black" panose="02000A03000000000000"/>
            </a:endParaRPr>
          </a:p>
        </p:txBody>
      </p:sp>
      <p:sp>
        <p:nvSpPr>
          <p:cNvPr id="30" name="TextBox 16">
            <a:extLst>
              <a:ext uri="{FF2B5EF4-FFF2-40B4-BE49-F238E27FC236}">
                <a16:creationId xmlns:a16="http://schemas.microsoft.com/office/drawing/2014/main" id="{9F227B24-4D7A-F396-5B48-14BD51933A39}"/>
              </a:ext>
            </a:extLst>
          </p:cNvPr>
          <p:cNvSpPr txBox="1"/>
          <p:nvPr/>
        </p:nvSpPr>
        <p:spPr>
          <a:xfrm>
            <a:off x="2577866" y="4126739"/>
            <a:ext cx="28488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400" dirty="0">
                <a:latin typeface="휴먼모음T" panose="02030504000101010101" pitchFamily="18" charset="-127"/>
                <a:ea typeface="Tmon몬소리 Black" panose="02000A03000000000000"/>
              </a:rPr>
              <a:t>팀원 소개 및 역할</a:t>
            </a:r>
          </a:p>
        </p:txBody>
      </p:sp>
      <p:sp>
        <p:nvSpPr>
          <p:cNvPr id="31" name="TextBox 3">
            <a:extLst>
              <a:ext uri="{FF2B5EF4-FFF2-40B4-BE49-F238E27FC236}">
                <a16:creationId xmlns:a16="http://schemas.microsoft.com/office/drawing/2014/main" id="{E665EDA2-AA65-5122-D799-3FACB6BC08C5}"/>
              </a:ext>
            </a:extLst>
          </p:cNvPr>
          <p:cNvSpPr txBox="1"/>
          <p:nvPr/>
        </p:nvSpPr>
        <p:spPr>
          <a:xfrm>
            <a:off x="7436843" y="4172026"/>
            <a:ext cx="26420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i="1" dirty="0">
                <a:latin typeface="휴먼모음T" panose="02030504000101010101" pitchFamily="18" charset="-127"/>
                <a:ea typeface="Tmon몬소리 Black" panose="02000A03000000000000"/>
              </a:rPr>
              <a:t>팀원 소개와 맡은 역할</a:t>
            </a:r>
          </a:p>
        </p:txBody>
      </p:sp>
    </p:spTree>
    <p:extLst>
      <p:ext uri="{BB962C8B-B14F-4D97-AF65-F5344CB8AC3E}">
        <p14:creationId xmlns:p14="http://schemas.microsoft.com/office/powerpoint/2010/main" val="33483343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23149"/>
            <a:chOff x="277829" y="-50260"/>
            <a:chExt cx="11727542" cy="67231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73690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5361815" y="-52967"/>
            <a:ext cx="2322663" cy="5107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>
                <a:latin typeface="Tmon몬소리 Black"/>
              </a:rPr>
              <a:t>프로젝트 개요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482A36-83B5-CE99-12F7-2B3C82CF5C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76" y="1530386"/>
            <a:ext cx="6287146" cy="420431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A98D7E-67D0-533A-B914-57A5D1E52A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0148" y="1530386"/>
            <a:ext cx="4468755" cy="1585097"/>
          </a:xfrm>
          <a:prstGeom prst="rect">
            <a:avLst/>
          </a:prstGeom>
        </p:spPr>
      </p:pic>
      <p:pic>
        <p:nvPicPr>
          <p:cNvPr id="11" name="그림 개체 틀 8">
            <a:extLst>
              <a:ext uri="{FF2B5EF4-FFF2-40B4-BE49-F238E27FC236}">
                <a16:creationId xmlns:a16="http://schemas.microsoft.com/office/drawing/2014/main" id="{343D0A34-8B7E-5789-FE2E-4BDA28122B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3" r="5193"/>
          <a:stretch>
            <a:fillRect/>
          </a:stretch>
        </p:blipFill>
        <p:spPr>
          <a:xfrm>
            <a:off x="8656758" y="3130291"/>
            <a:ext cx="2115534" cy="2115534"/>
          </a:xfrm>
          <a:custGeom>
            <a:avLst/>
            <a:gdLst>
              <a:gd name="connsiteX0" fmla="*/ 841248 w 1682496"/>
              <a:gd name="connsiteY0" fmla="*/ 0 h 1682496"/>
              <a:gd name="connsiteX1" fmla="*/ 1682496 w 1682496"/>
              <a:gd name="connsiteY1" fmla="*/ 841248 h 1682496"/>
              <a:gd name="connsiteX2" fmla="*/ 841248 w 1682496"/>
              <a:gd name="connsiteY2" fmla="*/ 1682496 h 1682496"/>
              <a:gd name="connsiteX3" fmla="*/ 0 w 1682496"/>
              <a:gd name="connsiteY3" fmla="*/ 841248 h 1682496"/>
              <a:gd name="connsiteX4" fmla="*/ 841248 w 1682496"/>
              <a:gd name="connsiteY4" fmla="*/ 0 h 16824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2496" h="1682496">
                <a:moveTo>
                  <a:pt x="841248" y="0"/>
                </a:moveTo>
                <a:cubicBezTo>
                  <a:pt x="1305856" y="0"/>
                  <a:pt x="1682496" y="376640"/>
                  <a:pt x="1682496" y="841248"/>
                </a:cubicBezTo>
                <a:cubicBezTo>
                  <a:pt x="1682496" y="1305856"/>
                  <a:pt x="1305856" y="1682496"/>
                  <a:pt x="841248" y="1682496"/>
                </a:cubicBezTo>
                <a:cubicBezTo>
                  <a:pt x="376640" y="1682496"/>
                  <a:pt x="0" y="1305856"/>
                  <a:pt x="0" y="841248"/>
                </a:cubicBezTo>
                <a:cubicBezTo>
                  <a:pt x="0" y="376640"/>
                  <a:pt x="376640" y="0"/>
                  <a:pt x="84124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3121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23149"/>
            <a:chOff x="277829" y="-50260"/>
            <a:chExt cx="11727542" cy="67231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73690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4656681" y="124306"/>
            <a:ext cx="3072501" cy="5107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프로젝트 개요</a:t>
            </a:r>
          </a:p>
        </p:txBody>
      </p:sp>
      <p:sp>
        <p:nvSpPr>
          <p:cNvPr id="8" name="모서리가 둥근 직사각형 2">
            <a:extLst>
              <a:ext uri="{FF2B5EF4-FFF2-40B4-BE49-F238E27FC236}">
                <a16:creationId xmlns:a16="http://schemas.microsoft.com/office/drawing/2014/main" id="{FF35E022-EA64-B90D-B09E-4ED38B1A589D}"/>
              </a:ext>
            </a:extLst>
          </p:cNvPr>
          <p:cNvSpPr/>
          <p:nvPr/>
        </p:nvSpPr>
        <p:spPr>
          <a:xfrm>
            <a:off x="1310051" y="1398822"/>
            <a:ext cx="9571897" cy="2109643"/>
          </a:xfrm>
          <a:prstGeom prst="roundRect">
            <a:avLst/>
          </a:prstGeom>
          <a:solidFill>
            <a:srgbClr val="459A7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9A8CBEE-BCA2-53DD-29D6-418642947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274" y="2078434"/>
            <a:ext cx="390525" cy="5143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593B326-031B-BC33-EFE6-5196E46D7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1572" y="1825267"/>
            <a:ext cx="314325" cy="4191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0C8E8FA-5A97-D301-FD33-30E3BEE66F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868" y="1825267"/>
            <a:ext cx="304800" cy="4191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A8CDEF7-1375-B51D-644C-A1A208458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9046" y="2490537"/>
            <a:ext cx="304800" cy="419100"/>
          </a:xfrm>
          <a:prstGeom prst="rect">
            <a:avLst/>
          </a:prstGeom>
        </p:spPr>
      </p:pic>
      <p:sp>
        <p:nvSpPr>
          <p:cNvPr id="13" name="Text Placeholder 25">
            <a:extLst>
              <a:ext uri="{FF2B5EF4-FFF2-40B4-BE49-F238E27FC236}">
                <a16:creationId xmlns:a16="http://schemas.microsoft.com/office/drawing/2014/main" id="{E74163BB-6E14-37AC-C6B4-F19C079355B0}"/>
              </a:ext>
            </a:extLst>
          </p:cNvPr>
          <p:cNvSpPr txBox="1">
            <a:spLocks/>
          </p:cNvSpPr>
          <p:nvPr/>
        </p:nvSpPr>
        <p:spPr>
          <a:xfrm>
            <a:off x="4925570" y="1685404"/>
            <a:ext cx="755833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5</a:t>
            </a:r>
            <a:endParaRPr lang="en-ID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Text Placeholder 25">
            <a:extLst>
              <a:ext uri="{FF2B5EF4-FFF2-40B4-BE49-F238E27FC236}">
                <a16:creationId xmlns:a16="http://schemas.microsoft.com/office/drawing/2014/main" id="{E56B2524-39E4-BED3-73B5-BD95F9F12209}"/>
              </a:ext>
            </a:extLst>
          </p:cNvPr>
          <p:cNvSpPr txBox="1">
            <a:spLocks/>
          </p:cNvSpPr>
          <p:nvPr/>
        </p:nvSpPr>
        <p:spPr>
          <a:xfrm>
            <a:off x="4934034" y="1667981"/>
            <a:ext cx="382205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endParaRPr lang="en-ID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 Placeholder 25">
            <a:extLst>
              <a:ext uri="{FF2B5EF4-FFF2-40B4-BE49-F238E27FC236}">
                <a16:creationId xmlns:a16="http://schemas.microsoft.com/office/drawing/2014/main" id="{74A145C6-CE1C-2BD4-276A-72BB5F51627D}"/>
              </a:ext>
            </a:extLst>
          </p:cNvPr>
          <p:cNvSpPr txBox="1">
            <a:spLocks/>
          </p:cNvSpPr>
          <p:nvPr/>
        </p:nvSpPr>
        <p:spPr>
          <a:xfrm>
            <a:off x="4942498" y="1683865"/>
            <a:ext cx="382205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endParaRPr lang="en-ID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7" name="Text Placeholder 25">
            <a:extLst>
              <a:ext uri="{FF2B5EF4-FFF2-40B4-BE49-F238E27FC236}">
                <a16:creationId xmlns:a16="http://schemas.microsoft.com/office/drawing/2014/main" id="{D660EF38-9D7C-41FA-9612-30B9DA7FEFE4}"/>
              </a:ext>
            </a:extLst>
          </p:cNvPr>
          <p:cNvSpPr txBox="1">
            <a:spLocks/>
          </p:cNvSpPr>
          <p:nvPr/>
        </p:nvSpPr>
        <p:spPr>
          <a:xfrm>
            <a:off x="4936984" y="1683865"/>
            <a:ext cx="382205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</a:t>
            </a:r>
            <a:endParaRPr lang="en-ID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8" name="Text Placeholder 25">
            <a:extLst>
              <a:ext uri="{FF2B5EF4-FFF2-40B4-BE49-F238E27FC236}">
                <a16:creationId xmlns:a16="http://schemas.microsoft.com/office/drawing/2014/main" id="{01B25563-5919-E623-0CC7-5D0159533EDA}"/>
              </a:ext>
            </a:extLst>
          </p:cNvPr>
          <p:cNvSpPr txBox="1">
            <a:spLocks/>
          </p:cNvSpPr>
          <p:nvPr/>
        </p:nvSpPr>
        <p:spPr>
          <a:xfrm>
            <a:off x="4943391" y="1675923"/>
            <a:ext cx="382205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D" sz="24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</a:t>
            </a:r>
            <a:endParaRPr lang="en-ID" sz="24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9" name="포인트가 4개인 별 49">
            <a:extLst>
              <a:ext uri="{FF2B5EF4-FFF2-40B4-BE49-F238E27FC236}">
                <a16:creationId xmlns:a16="http://schemas.microsoft.com/office/drawing/2014/main" id="{24BA9532-71F8-941F-D303-D92028E87C94}"/>
              </a:ext>
            </a:extLst>
          </p:cNvPr>
          <p:cNvSpPr/>
          <p:nvPr/>
        </p:nvSpPr>
        <p:spPr>
          <a:xfrm>
            <a:off x="3125988" y="2244367"/>
            <a:ext cx="330200" cy="260861"/>
          </a:xfrm>
          <a:prstGeom prst="star4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 Placeholder 25">
            <a:extLst>
              <a:ext uri="{FF2B5EF4-FFF2-40B4-BE49-F238E27FC236}">
                <a16:creationId xmlns:a16="http://schemas.microsoft.com/office/drawing/2014/main" id="{9F688473-70E6-F043-0536-845889B4AE49}"/>
              </a:ext>
            </a:extLst>
          </p:cNvPr>
          <p:cNvSpPr txBox="1">
            <a:spLocks/>
          </p:cNvSpPr>
          <p:nvPr/>
        </p:nvSpPr>
        <p:spPr>
          <a:xfrm>
            <a:off x="4412825" y="1490215"/>
            <a:ext cx="2311400" cy="5882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800">
                <a:solidFill>
                  <a:srgbClr val="FFFF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난이도 ↑</a:t>
            </a:r>
            <a:endParaRPr lang="en-ID" sz="2800" dirty="0">
              <a:solidFill>
                <a:srgbClr val="FFFF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D5BF0818-F369-73AA-2BD6-23DBE25D5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8385" y="3844126"/>
            <a:ext cx="2509076" cy="2288177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DB7E2A0-8235-51D4-B720-96C64D13B8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7886" y="4174718"/>
            <a:ext cx="1780588" cy="162699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FC70616A-D845-26B3-0631-9062B294739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2867" y="4306327"/>
            <a:ext cx="2947873" cy="1363771"/>
          </a:xfrm>
          <a:prstGeom prst="ellipse">
            <a:avLst/>
          </a:prstGeom>
          <a:ln w="63500" cap="rnd">
            <a:solidFill>
              <a:srgbClr val="333333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extLst>
      <p:ext uri="{BB962C8B-B14F-4D97-AF65-F5344CB8AC3E}">
        <p14:creationId xmlns:p14="http://schemas.microsoft.com/office/powerpoint/2010/main" val="1094898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0.0044 L -0.43294 -0.01296 L -0.41432 -0.01574 L -0.4155 -0.01991 " pathEditMode="relative" rAng="0" ptsTypes="AAAA">
                                      <p:cBhvr>
                                        <p:cTn id="6" dur="5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54" y="-122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0" presetClass="exit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4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6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375E-6 0.0044 L -0.43295 -0.01296 L -0.41433 -0.01574 L -0.4155 -0.01991 " pathEditMode="relative" rAng="0" ptsTypes="AAAA">
                                      <p:cBhvr>
                                        <p:cTn id="33" dur="5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654" y="-122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8500"/>
                            </p:stCondLst>
                            <p:childTnLst>
                              <p:par>
                                <p:cTn id="39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7.40741E-7 L -0.44205 0.04907 L -0.44166 0.04236 " pathEditMode="relative" rAng="0" ptsTypes="AAA">
                                      <p:cBhvr>
                                        <p:cTn id="40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09" y="2454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75E-6 3.7037E-6 L -1.875E-6 0.00023 C 0.00104 -0.00093 0.00235 -0.00116 0.00326 -0.00232 C 0.00378 -0.00301 0.00365 -0.0044 0.00404 -0.00533 C 0.00443 -0.00602 0.00495 -0.00625 0.00534 -0.00672 C 0.00586 -0.00741 0.00651 -0.00811 0.00703 -0.00903 C 0.01107 -0.01621 0.00599 -0.00949 0.0112 -0.01574 C 0.01224 -0.01875 0.01302 -0.02084 0.01498 -0.02315 L 0.01745 -0.02616 C 0.01862 -0.02986 0.01849 -0.02986 0.02031 -0.03264 C 0.02071 -0.03334 0.02123 -0.03357 0.02162 -0.03426 C 0.02227 -0.03542 0.02266 -0.03681 0.02331 -0.03797 C 0.02357 -0.03866 0.02409 -0.03889 0.02448 -0.03936 C 0.02682 -0.04236 0.02539 -0.04121 0.02787 -0.04236 C 0.02826 -0.04283 0.02878 -0.04329 0.02904 -0.04375 C 0.02982 -0.04491 0.0306 -0.04699 0.03164 -0.04746 C 0.03255 -0.04815 0.0336 -0.04815 0.03451 -0.04838 C 0.04206 -0.05672 0.03425 -0.04861 0.04037 -0.05348 C 0.04076 -0.05394 0.04115 -0.05463 0.04154 -0.05486 C 0.04245 -0.05556 0.04323 -0.05556 0.04414 -0.05579 C 0.04701 -0.05926 0.04323 -0.05486 0.04779 -0.05857 C 0.04857 -0.05926 0.04922 -0.06019 0.04987 -0.06088 C 0.05052 -0.06135 0.05104 -0.06181 0.05156 -0.06227 C 0.05313 -0.06181 0.0543 -0.06181 0.05573 -0.06088 C 0.05703 -0.06019 0.05951 -0.05857 0.05951 -0.05834 C 0.05977 -0.05764 0.06029 -0.05672 0.06029 -0.05579 C 0.06042 -0.05463 0.0599 -0.05278 0.0599 -0.05255 L 0.0599 -0.05278 " pathEditMode="relative" rAng="0" ptsTypes="AAAAAAAAAAAAAAAAAAAAAAAAAAAA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8" y="-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500"/>
                            </p:stCondLst>
                            <p:childTnLst>
                              <p:par>
                                <p:cTn id="4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4" grpId="1" build="p"/>
      <p:bldP spid="16" grpId="0" build="p"/>
      <p:bldP spid="16" grpId="1" build="p"/>
      <p:bldP spid="17" grpId="0" build="p"/>
      <p:bldP spid="17" grpId="1" build="p"/>
      <p:bldP spid="18" grpId="0" build="p"/>
      <p:bldP spid="18" grpId="1" build="p"/>
      <p:bldP spid="19" grpId="0" animBg="1"/>
      <p:bldP spid="19" grpId="1" animBg="1"/>
      <p:bldP spid="21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r>
                <a:rPr lang="ko-KR" altLang="en-US" sz="2800" b="1" i="1" kern="0" dirty="0" err="1">
                  <a:ln w="15875">
                    <a:noFill/>
                  </a:ln>
                  <a:solidFill>
                    <a:srgbClr val="2397E4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</a:rPr>
                <a:t>ㅇ</a:t>
              </a: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3725896" y="410399"/>
            <a:ext cx="4908588" cy="51077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개발기간 </a:t>
            </a:r>
          </a:p>
        </p:txBody>
      </p:sp>
      <p:grpSp>
        <p:nvGrpSpPr>
          <p:cNvPr id="3" name="Group 143">
            <a:extLst>
              <a:ext uri="{FF2B5EF4-FFF2-40B4-BE49-F238E27FC236}">
                <a16:creationId xmlns:a16="http://schemas.microsoft.com/office/drawing/2014/main" id="{D2FA2BEA-7375-4965-0967-62366117026C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870760" y="1595159"/>
            <a:ext cx="10618859" cy="3921721"/>
            <a:chOff x="748" y="1211"/>
            <a:chExt cx="6076" cy="2450"/>
          </a:xfrm>
        </p:grpSpPr>
        <p:sp>
          <p:nvSpPr>
            <p:cNvPr id="4" name="AutoShape 142">
              <a:extLst>
                <a:ext uri="{FF2B5EF4-FFF2-40B4-BE49-F238E27FC236}">
                  <a16:creationId xmlns:a16="http://schemas.microsoft.com/office/drawing/2014/main" id="{4FEED139-C3D7-7163-04A9-C8AFC8E610D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48" y="1211"/>
              <a:ext cx="6076" cy="2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" name="Rectangle 144">
              <a:extLst>
                <a:ext uri="{FF2B5EF4-FFF2-40B4-BE49-F238E27FC236}">
                  <a16:creationId xmlns:a16="http://schemas.microsoft.com/office/drawing/2014/main" id="{35675921-72DC-6665-B7C5-C043FECEAC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1223"/>
              <a:ext cx="786" cy="730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" name="Rectangle 145">
              <a:extLst>
                <a:ext uri="{FF2B5EF4-FFF2-40B4-BE49-F238E27FC236}">
                  <a16:creationId xmlns:a16="http://schemas.microsoft.com/office/drawing/2014/main" id="{22258DDD-8118-051C-0DEF-635FF2E25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" y="1223"/>
              <a:ext cx="5278" cy="19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" name="Rectangle 146">
              <a:extLst>
                <a:ext uri="{FF2B5EF4-FFF2-40B4-BE49-F238E27FC236}">
                  <a16:creationId xmlns:a16="http://schemas.microsoft.com/office/drawing/2014/main" id="{0604A317-E355-9FBA-7827-33E2D0BFF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8" y="1419"/>
              <a:ext cx="5278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" name="Rectangle 147">
              <a:extLst>
                <a:ext uri="{FF2B5EF4-FFF2-40B4-BE49-F238E27FC236}">
                  <a16:creationId xmlns:a16="http://schemas.microsoft.com/office/drawing/2014/main" id="{81152F1D-682A-F2E9-98C6-05DD53D16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686"/>
              <a:ext cx="354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" name="Rectangle 148">
              <a:extLst>
                <a:ext uri="{FF2B5EF4-FFF2-40B4-BE49-F238E27FC236}">
                  <a16:creationId xmlns:a16="http://schemas.microsoft.com/office/drawing/2014/main" id="{9B2A4984-492E-D882-BCD4-D4205AB9C0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" name="Rectangle 149">
              <a:extLst>
                <a:ext uri="{FF2B5EF4-FFF2-40B4-BE49-F238E27FC236}">
                  <a16:creationId xmlns:a16="http://schemas.microsoft.com/office/drawing/2014/main" id="{EB1B4C12-B83F-73A0-DF27-0BEA65CC2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6" name="Rectangle 150">
              <a:extLst>
                <a:ext uri="{FF2B5EF4-FFF2-40B4-BE49-F238E27FC236}">
                  <a16:creationId xmlns:a16="http://schemas.microsoft.com/office/drawing/2014/main" id="{E9E1C92A-D40B-16A0-4C96-B41F6E678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7" name="Rectangle 151">
              <a:extLst>
                <a:ext uri="{FF2B5EF4-FFF2-40B4-BE49-F238E27FC236}">
                  <a16:creationId xmlns:a16="http://schemas.microsoft.com/office/drawing/2014/main" id="{1BF4D4BD-85E6-0FEF-E9C1-33D0419299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8" name="Rectangle 152">
              <a:extLst>
                <a:ext uri="{FF2B5EF4-FFF2-40B4-BE49-F238E27FC236}">
                  <a16:creationId xmlns:a16="http://schemas.microsoft.com/office/drawing/2014/main" id="{0C69FC9E-69B9-332B-1E09-FBFC999426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1686"/>
              <a:ext cx="354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9" name="Rectangle 153">
              <a:extLst>
                <a:ext uri="{FF2B5EF4-FFF2-40B4-BE49-F238E27FC236}">
                  <a16:creationId xmlns:a16="http://schemas.microsoft.com/office/drawing/2014/main" id="{00BC033C-80C0-A78A-4C7F-EE931E8347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Rectangle 154">
              <a:extLst>
                <a:ext uri="{FF2B5EF4-FFF2-40B4-BE49-F238E27FC236}">
                  <a16:creationId xmlns:a16="http://schemas.microsoft.com/office/drawing/2014/main" id="{A03B20D2-2EF6-DC24-3319-1F495BF2D3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2" name="Rectangle 155">
              <a:extLst>
                <a:ext uri="{FF2B5EF4-FFF2-40B4-BE49-F238E27FC236}">
                  <a16:creationId xmlns:a16="http://schemas.microsoft.com/office/drawing/2014/main" id="{99BB837F-2B68-FCEF-82AF-2EB42542F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3" name="Rectangle 156">
              <a:extLst>
                <a:ext uri="{FF2B5EF4-FFF2-40B4-BE49-F238E27FC236}">
                  <a16:creationId xmlns:a16="http://schemas.microsoft.com/office/drawing/2014/main" id="{0B9DF7A9-F1F1-1A3F-5E76-2447AA0D64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Rectangle 157">
              <a:extLst>
                <a:ext uri="{FF2B5EF4-FFF2-40B4-BE49-F238E27FC236}">
                  <a16:creationId xmlns:a16="http://schemas.microsoft.com/office/drawing/2014/main" id="{3D1B7CD3-9091-92EC-4C65-3668AF1874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1686"/>
              <a:ext cx="354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5" name="Rectangle 158">
              <a:extLst>
                <a:ext uri="{FF2B5EF4-FFF2-40B4-BE49-F238E27FC236}">
                  <a16:creationId xmlns:a16="http://schemas.microsoft.com/office/drawing/2014/main" id="{D8942F2D-E019-E59C-CF94-65A12E863E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6" name="Rectangle 159">
              <a:extLst>
                <a:ext uri="{FF2B5EF4-FFF2-40B4-BE49-F238E27FC236}">
                  <a16:creationId xmlns:a16="http://schemas.microsoft.com/office/drawing/2014/main" id="{75E070B2-12AC-FA48-CE8A-F451BA5FBB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7" name="Rectangle 160">
              <a:extLst>
                <a:ext uri="{FF2B5EF4-FFF2-40B4-BE49-F238E27FC236}">
                  <a16:creationId xmlns:a16="http://schemas.microsoft.com/office/drawing/2014/main" id="{C0DBFD85-6298-CD80-7C4E-A0166E55BC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" y="1686"/>
              <a:ext cx="351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8" name="Rectangle 161">
              <a:extLst>
                <a:ext uri="{FF2B5EF4-FFF2-40B4-BE49-F238E27FC236}">
                  <a16:creationId xmlns:a16="http://schemas.microsoft.com/office/drawing/2014/main" id="{D6921A40-1DC1-1B1B-4548-E1799DC878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" y="1686"/>
              <a:ext cx="352" cy="267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9" name="Rectangle 162">
              <a:extLst>
                <a:ext uri="{FF2B5EF4-FFF2-40B4-BE49-F238E27FC236}">
                  <a16:creationId xmlns:a16="http://schemas.microsoft.com/office/drawing/2014/main" id="{3A7A1F42-DA70-DBDF-381F-FFC5C35F94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1953"/>
              <a:ext cx="786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0" name="Rectangle 163">
              <a:extLst>
                <a:ext uri="{FF2B5EF4-FFF2-40B4-BE49-F238E27FC236}">
                  <a16:creationId xmlns:a16="http://schemas.microsoft.com/office/drawing/2014/main" id="{F017AC18-6F07-61C9-A7F3-E3B0475DBF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1953"/>
              <a:ext cx="354" cy="426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1" name="Rectangle 164">
              <a:extLst>
                <a:ext uri="{FF2B5EF4-FFF2-40B4-BE49-F238E27FC236}">
                  <a16:creationId xmlns:a16="http://schemas.microsoft.com/office/drawing/2014/main" id="{03B3D03A-FD29-D303-F98D-7D46DCE1A3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1953"/>
              <a:ext cx="352" cy="426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2" name="Rectangle 165">
              <a:extLst>
                <a:ext uri="{FF2B5EF4-FFF2-40B4-BE49-F238E27FC236}">
                  <a16:creationId xmlns:a16="http://schemas.microsoft.com/office/drawing/2014/main" id="{ACA1C698-94F7-EC78-2D2D-1C7C8B92EF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3" name="Rectangle 166">
              <a:extLst>
                <a:ext uri="{FF2B5EF4-FFF2-40B4-BE49-F238E27FC236}">
                  <a16:creationId xmlns:a16="http://schemas.microsoft.com/office/drawing/2014/main" id="{C79F4347-3315-E222-C6B5-18AC2F8D0A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195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Rectangle 167">
              <a:extLst>
                <a:ext uri="{FF2B5EF4-FFF2-40B4-BE49-F238E27FC236}">
                  <a16:creationId xmlns:a16="http://schemas.microsoft.com/office/drawing/2014/main" id="{C90EC3B6-204A-93DE-102A-D062386EA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Rectangle 168">
              <a:extLst>
                <a:ext uri="{FF2B5EF4-FFF2-40B4-BE49-F238E27FC236}">
                  <a16:creationId xmlns:a16="http://schemas.microsoft.com/office/drawing/2014/main" id="{7830F6AF-2320-0CD6-2C67-756BD30684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1953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6" name="Rectangle 169">
              <a:extLst>
                <a:ext uri="{FF2B5EF4-FFF2-40B4-BE49-F238E27FC236}">
                  <a16:creationId xmlns:a16="http://schemas.microsoft.com/office/drawing/2014/main" id="{1F45C438-D681-E4F9-CFFB-C02E6990E98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7" name="Rectangle 170">
              <a:extLst>
                <a:ext uri="{FF2B5EF4-FFF2-40B4-BE49-F238E27FC236}">
                  <a16:creationId xmlns:a16="http://schemas.microsoft.com/office/drawing/2014/main" id="{1016EB9B-A1D7-A9DF-ED18-99F7CE22D8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195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8" name="Rectangle 171">
              <a:extLst>
                <a:ext uri="{FF2B5EF4-FFF2-40B4-BE49-F238E27FC236}">
                  <a16:creationId xmlns:a16="http://schemas.microsoft.com/office/drawing/2014/main" id="{C4E4260F-FF11-C679-95FD-3F3FD3A1AF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195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9" name="Rectangle 172">
              <a:extLst>
                <a:ext uri="{FF2B5EF4-FFF2-40B4-BE49-F238E27FC236}">
                  <a16:creationId xmlns:a16="http://schemas.microsoft.com/office/drawing/2014/main" id="{7D05B584-E90A-37C7-CD09-8B17644B9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0" name="Rectangle 173">
              <a:extLst>
                <a:ext uri="{FF2B5EF4-FFF2-40B4-BE49-F238E27FC236}">
                  <a16:creationId xmlns:a16="http://schemas.microsoft.com/office/drawing/2014/main" id="{9131A40E-C077-E691-84CF-341A41615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1953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1" name="Rectangle 174">
              <a:extLst>
                <a:ext uri="{FF2B5EF4-FFF2-40B4-BE49-F238E27FC236}">
                  <a16:creationId xmlns:a16="http://schemas.microsoft.com/office/drawing/2014/main" id="{5FE51588-4A1E-C230-9512-C52ED1A812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2" name="Rectangle 175">
              <a:extLst>
                <a:ext uri="{FF2B5EF4-FFF2-40B4-BE49-F238E27FC236}">
                  <a16:creationId xmlns:a16="http://schemas.microsoft.com/office/drawing/2014/main" id="{69603339-35A1-FEA9-5DEA-6CF4340349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195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3" name="Rectangle 176">
              <a:extLst>
                <a:ext uri="{FF2B5EF4-FFF2-40B4-BE49-F238E27FC236}">
                  <a16:creationId xmlns:a16="http://schemas.microsoft.com/office/drawing/2014/main" id="{71800094-65D0-E8A3-8481-99A86D3486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" y="195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4" name="Rectangle 177">
              <a:extLst>
                <a:ext uri="{FF2B5EF4-FFF2-40B4-BE49-F238E27FC236}">
                  <a16:creationId xmlns:a16="http://schemas.microsoft.com/office/drawing/2014/main" id="{0A3B2B11-22C8-2E5D-945A-F5F132ECC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" y="195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5" name="Rectangle 178">
              <a:extLst>
                <a:ext uri="{FF2B5EF4-FFF2-40B4-BE49-F238E27FC236}">
                  <a16:creationId xmlns:a16="http://schemas.microsoft.com/office/drawing/2014/main" id="{8F6ACEDE-D012-2C66-2E86-FA8E5A77AD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2379"/>
              <a:ext cx="786" cy="424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6" name="Rectangle 179">
              <a:extLst>
                <a:ext uri="{FF2B5EF4-FFF2-40B4-BE49-F238E27FC236}">
                  <a16:creationId xmlns:a16="http://schemas.microsoft.com/office/drawing/2014/main" id="{2065D322-25DD-EFD2-A649-438FA25506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379"/>
              <a:ext cx="354" cy="424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7" name="Rectangle 180">
              <a:extLst>
                <a:ext uri="{FF2B5EF4-FFF2-40B4-BE49-F238E27FC236}">
                  <a16:creationId xmlns:a16="http://schemas.microsoft.com/office/drawing/2014/main" id="{00B2CBB5-7326-E18D-2C4C-6BB93CA461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2379"/>
              <a:ext cx="352" cy="424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8" name="Rectangle 181">
              <a:extLst>
                <a:ext uri="{FF2B5EF4-FFF2-40B4-BE49-F238E27FC236}">
                  <a16:creationId xmlns:a16="http://schemas.microsoft.com/office/drawing/2014/main" id="{86A9944C-3DED-CD3F-02AF-A74D06DF55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2379"/>
              <a:ext cx="351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49" name="Rectangle 182">
              <a:extLst>
                <a:ext uri="{FF2B5EF4-FFF2-40B4-BE49-F238E27FC236}">
                  <a16:creationId xmlns:a16="http://schemas.microsoft.com/office/drawing/2014/main" id="{B2FBE0B0-7F9B-76B4-E8D4-FB73DD8A6E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2379"/>
              <a:ext cx="352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0" name="Rectangle 183">
              <a:extLst>
                <a:ext uri="{FF2B5EF4-FFF2-40B4-BE49-F238E27FC236}">
                  <a16:creationId xmlns:a16="http://schemas.microsoft.com/office/drawing/2014/main" id="{4112B591-8A28-ED16-CF41-CB8B5150A3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2379"/>
              <a:ext cx="351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1" name="Rectangle 184">
              <a:extLst>
                <a:ext uri="{FF2B5EF4-FFF2-40B4-BE49-F238E27FC236}">
                  <a16:creationId xmlns:a16="http://schemas.microsoft.com/office/drawing/2014/main" id="{CC85CC51-95E0-0464-FEF4-0CA4849789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379"/>
              <a:ext cx="354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2" name="Rectangle 185">
              <a:extLst>
                <a:ext uri="{FF2B5EF4-FFF2-40B4-BE49-F238E27FC236}">
                  <a16:creationId xmlns:a16="http://schemas.microsoft.com/office/drawing/2014/main" id="{E827C8D2-CF7B-F8E0-36F5-064A4B6764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2379"/>
              <a:ext cx="351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3" name="Rectangle 186">
              <a:extLst>
                <a:ext uri="{FF2B5EF4-FFF2-40B4-BE49-F238E27FC236}">
                  <a16:creationId xmlns:a16="http://schemas.microsoft.com/office/drawing/2014/main" id="{8BBF8942-68AB-F634-0E50-1CC0B71270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2379"/>
              <a:ext cx="352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4" name="Rectangle 187">
              <a:extLst>
                <a:ext uri="{FF2B5EF4-FFF2-40B4-BE49-F238E27FC236}">
                  <a16:creationId xmlns:a16="http://schemas.microsoft.com/office/drawing/2014/main" id="{FF8197D2-274A-647F-23DC-8DB9BD5915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379"/>
              <a:ext cx="352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B5BDB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5" name="Rectangle 188">
              <a:extLst>
                <a:ext uri="{FF2B5EF4-FFF2-40B4-BE49-F238E27FC236}">
                  <a16:creationId xmlns:a16="http://schemas.microsoft.com/office/drawing/2014/main" id="{D3C9B3E1-E62E-BBA1-1F32-7EFB068C01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379"/>
              <a:ext cx="351" cy="424"/>
            </a:xfrm>
            <a:prstGeom prst="rect">
              <a:avLst/>
            </a:prstGeom>
            <a:solidFill>
              <a:srgbClr val="B5BDBD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6" name="Rectangle 189">
              <a:extLst>
                <a:ext uri="{FF2B5EF4-FFF2-40B4-BE49-F238E27FC236}">
                  <a16:creationId xmlns:a16="http://schemas.microsoft.com/office/drawing/2014/main" id="{A4D9ECEF-6C60-EDE8-8527-933B460399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2379"/>
              <a:ext cx="354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7" name="Rectangle 190">
              <a:extLst>
                <a:ext uri="{FF2B5EF4-FFF2-40B4-BE49-F238E27FC236}">
                  <a16:creationId xmlns:a16="http://schemas.microsoft.com/office/drawing/2014/main" id="{EE13C8D4-B614-502F-BD28-B35169CEE5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" y="2379"/>
              <a:ext cx="351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Rectangle 191">
              <a:extLst>
                <a:ext uri="{FF2B5EF4-FFF2-40B4-BE49-F238E27FC236}">
                  <a16:creationId xmlns:a16="http://schemas.microsoft.com/office/drawing/2014/main" id="{F6D57C68-847F-9381-586C-99C88EC2EB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2379"/>
              <a:ext cx="352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9" name="Rectangle 192">
              <a:extLst>
                <a:ext uri="{FF2B5EF4-FFF2-40B4-BE49-F238E27FC236}">
                  <a16:creationId xmlns:a16="http://schemas.microsoft.com/office/drawing/2014/main" id="{91685613-F8CB-C77B-7C3B-B9AF307800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" y="2379"/>
              <a:ext cx="351" cy="424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0" name="Rectangle 193">
              <a:extLst>
                <a:ext uri="{FF2B5EF4-FFF2-40B4-BE49-F238E27FC236}">
                  <a16:creationId xmlns:a16="http://schemas.microsoft.com/office/drawing/2014/main" id="{5D6F07AE-CFD2-3EE2-ECC0-05536BC39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" y="2379"/>
              <a:ext cx="352" cy="424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1" name="Rectangle 194">
              <a:extLst>
                <a:ext uri="{FF2B5EF4-FFF2-40B4-BE49-F238E27FC236}">
                  <a16:creationId xmlns:a16="http://schemas.microsoft.com/office/drawing/2014/main" id="{EA221CCE-0536-0E0E-9BC9-2426DACC70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2803"/>
              <a:ext cx="786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2" name="Rectangle 195">
              <a:extLst>
                <a:ext uri="{FF2B5EF4-FFF2-40B4-BE49-F238E27FC236}">
                  <a16:creationId xmlns:a16="http://schemas.microsoft.com/office/drawing/2014/main" id="{AD1BA1D1-3DA2-4441-A2BB-9FA4448F2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2803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3" name="Rectangle 196">
              <a:extLst>
                <a:ext uri="{FF2B5EF4-FFF2-40B4-BE49-F238E27FC236}">
                  <a16:creationId xmlns:a16="http://schemas.microsoft.com/office/drawing/2014/main" id="{47DAA255-8DC9-6995-8B62-07BFA88657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4" name="Rectangle 197">
              <a:extLst>
                <a:ext uri="{FF2B5EF4-FFF2-40B4-BE49-F238E27FC236}">
                  <a16:creationId xmlns:a16="http://schemas.microsoft.com/office/drawing/2014/main" id="{FC92A1DC-8B34-CB03-D963-8D5DE0F1C0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280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5" name="Rectangle 198">
              <a:extLst>
                <a:ext uri="{FF2B5EF4-FFF2-40B4-BE49-F238E27FC236}">
                  <a16:creationId xmlns:a16="http://schemas.microsoft.com/office/drawing/2014/main" id="{830DEE22-492D-3569-8F79-67B2480FBC0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6" name="Rectangle 199">
              <a:extLst>
                <a:ext uri="{FF2B5EF4-FFF2-40B4-BE49-F238E27FC236}">
                  <a16:creationId xmlns:a16="http://schemas.microsoft.com/office/drawing/2014/main" id="{E771AC7A-C6D9-D358-A053-354DC8668B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280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7" name="Rectangle 200">
              <a:extLst>
                <a:ext uri="{FF2B5EF4-FFF2-40B4-BE49-F238E27FC236}">
                  <a16:creationId xmlns:a16="http://schemas.microsoft.com/office/drawing/2014/main" id="{FFB1AAFC-256D-8F7C-22E2-125BF31B6E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2803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8" name="Rectangle 201">
              <a:extLst>
                <a:ext uri="{FF2B5EF4-FFF2-40B4-BE49-F238E27FC236}">
                  <a16:creationId xmlns:a16="http://schemas.microsoft.com/office/drawing/2014/main" id="{824A875D-E5D8-DDE4-275D-D0141E8BBB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280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69" name="Rectangle 202">
              <a:extLst>
                <a:ext uri="{FF2B5EF4-FFF2-40B4-BE49-F238E27FC236}">
                  <a16:creationId xmlns:a16="http://schemas.microsoft.com/office/drawing/2014/main" id="{F046BA69-0321-9061-6C36-0C371E8ADD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0" name="Rectangle 203">
              <a:extLst>
                <a:ext uri="{FF2B5EF4-FFF2-40B4-BE49-F238E27FC236}">
                  <a16:creationId xmlns:a16="http://schemas.microsoft.com/office/drawing/2014/main" id="{67854ADD-7685-E94A-FBCA-FF604225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1" name="Rectangle 204">
              <a:extLst>
                <a:ext uri="{FF2B5EF4-FFF2-40B4-BE49-F238E27FC236}">
                  <a16:creationId xmlns:a16="http://schemas.microsoft.com/office/drawing/2014/main" id="{2086CE49-23D4-A836-1B81-CECBABCD6A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280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2" name="Rectangle 205">
              <a:extLst>
                <a:ext uri="{FF2B5EF4-FFF2-40B4-BE49-F238E27FC236}">
                  <a16:creationId xmlns:a16="http://schemas.microsoft.com/office/drawing/2014/main" id="{ED705307-A2D5-7BBF-78AE-1521E6DE09B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2803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3" name="Rectangle 206">
              <a:extLst>
                <a:ext uri="{FF2B5EF4-FFF2-40B4-BE49-F238E27FC236}">
                  <a16:creationId xmlns:a16="http://schemas.microsoft.com/office/drawing/2014/main" id="{A97204D3-C273-B857-1E49-0610C5309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" y="2803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4" name="Rectangle 207">
              <a:extLst>
                <a:ext uri="{FF2B5EF4-FFF2-40B4-BE49-F238E27FC236}">
                  <a16:creationId xmlns:a16="http://schemas.microsoft.com/office/drawing/2014/main" id="{1F9AE641-8903-BCF9-0FAD-989294C176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5" name="Rectangle 208">
              <a:extLst>
                <a:ext uri="{FF2B5EF4-FFF2-40B4-BE49-F238E27FC236}">
                  <a16:creationId xmlns:a16="http://schemas.microsoft.com/office/drawing/2014/main" id="{E696923D-1A96-49B8-BEF7-CA935440D4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" y="2803"/>
              <a:ext cx="351" cy="426"/>
            </a:xfrm>
            <a:prstGeom prst="rect">
              <a:avLst/>
            </a:prstGeom>
            <a:solidFill>
              <a:srgbClr val="B5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6" name="Rectangle 209">
              <a:extLst>
                <a:ext uri="{FF2B5EF4-FFF2-40B4-BE49-F238E27FC236}">
                  <a16:creationId xmlns:a16="http://schemas.microsoft.com/office/drawing/2014/main" id="{C7536323-68E1-5E61-EEE5-0373258655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" y="2803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7" name="Rectangle 210">
              <a:extLst>
                <a:ext uri="{FF2B5EF4-FFF2-40B4-BE49-F238E27FC236}">
                  <a16:creationId xmlns:a16="http://schemas.microsoft.com/office/drawing/2014/main" id="{1471C6A1-8A0F-1D54-CEBB-CECCA0303F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50" y="3229"/>
              <a:ext cx="786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8" name="Rectangle 211">
              <a:extLst>
                <a:ext uri="{FF2B5EF4-FFF2-40B4-BE49-F238E27FC236}">
                  <a16:creationId xmlns:a16="http://schemas.microsoft.com/office/drawing/2014/main" id="{DB115841-ED95-C533-44EA-BE94CA1A68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3228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79" name="Rectangle 212">
              <a:extLst>
                <a:ext uri="{FF2B5EF4-FFF2-40B4-BE49-F238E27FC236}">
                  <a16:creationId xmlns:a16="http://schemas.microsoft.com/office/drawing/2014/main" id="{304C9030-FB8F-F3A2-EF4D-4125BEF60E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90" y="3228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0" name="Rectangle 213">
              <a:extLst>
                <a:ext uri="{FF2B5EF4-FFF2-40B4-BE49-F238E27FC236}">
                  <a16:creationId xmlns:a16="http://schemas.microsoft.com/office/drawing/2014/main" id="{CB5815F0-D4C5-0037-3432-2A8CAA306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2" y="3228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1" name="Rectangle 214">
              <a:extLst>
                <a:ext uri="{FF2B5EF4-FFF2-40B4-BE49-F238E27FC236}">
                  <a16:creationId xmlns:a16="http://schemas.microsoft.com/office/drawing/2014/main" id="{F64155C4-7F97-089E-1E33-33A5A3DE7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93" y="3228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2" name="Rectangle 215">
              <a:extLst>
                <a:ext uri="{FF2B5EF4-FFF2-40B4-BE49-F238E27FC236}">
                  <a16:creationId xmlns:a16="http://schemas.microsoft.com/office/drawing/2014/main" id="{E2BDF055-C47F-30AB-7E5A-B7795FF2CB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45" y="3228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3" name="Rectangle 216">
              <a:extLst>
                <a:ext uri="{FF2B5EF4-FFF2-40B4-BE49-F238E27FC236}">
                  <a16:creationId xmlns:a16="http://schemas.microsoft.com/office/drawing/2014/main" id="{8B11E523-723A-0B91-B5F4-DCD2369238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96" y="3228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4" name="Rectangle 217">
              <a:extLst>
                <a:ext uri="{FF2B5EF4-FFF2-40B4-BE49-F238E27FC236}">
                  <a16:creationId xmlns:a16="http://schemas.microsoft.com/office/drawing/2014/main" id="{14A153D3-4EDB-F931-9DBE-AAF6D3C0EB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50" y="3228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5" name="Rectangle 218">
              <a:extLst>
                <a:ext uri="{FF2B5EF4-FFF2-40B4-BE49-F238E27FC236}">
                  <a16:creationId xmlns:a16="http://schemas.microsoft.com/office/drawing/2014/main" id="{E5BA8F47-2CD1-40B9-6AD0-DF4E5AA843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01" y="3228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6" name="Rectangle 219">
              <a:extLst>
                <a:ext uri="{FF2B5EF4-FFF2-40B4-BE49-F238E27FC236}">
                  <a16:creationId xmlns:a16="http://schemas.microsoft.com/office/drawing/2014/main" id="{2F37FD09-66AA-CB65-D1A6-73AB44A7AE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3" y="3228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7" name="Rectangle 220">
              <a:extLst>
                <a:ext uri="{FF2B5EF4-FFF2-40B4-BE49-F238E27FC236}">
                  <a16:creationId xmlns:a16="http://schemas.microsoft.com/office/drawing/2014/main" id="{F8F1AC4B-132B-2FF8-33C1-3B25126075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05" y="3228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8" name="Rectangle 221">
              <a:extLst>
                <a:ext uri="{FF2B5EF4-FFF2-40B4-BE49-F238E27FC236}">
                  <a16:creationId xmlns:a16="http://schemas.microsoft.com/office/drawing/2014/main" id="{52844BAE-EA11-667A-8E7F-1CBFBD10F5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6" y="3228"/>
              <a:ext cx="354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89" name="Rectangle 222">
              <a:extLst>
                <a:ext uri="{FF2B5EF4-FFF2-40B4-BE49-F238E27FC236}">
                  <a16:creationId xmlns:a16="http://schemas.microsoft.com/office/drawing/2014/main" id="{C3730E06-5B2C-2924-55A4-4A109FF56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0" y="3229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0" name="Rectangle 223">
              <a:extLst>
                <a:ext uri="{FF2B5EF4-FFF2-40B4-BE49-F238E27FC236}">
                  <a16:creationId xmlns:a16="http://schemas.microsoft.com/office/drawing/2014/main" id="{07E60842-333C-15AA-2A67-31E9E3F9B3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1" y="3229"/>
              <a:ext cx="352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1" name="Rectangle 224">
              <a:extLst>
                <a:ext uri="{FF2B5EF4-FFF2-40B4-BE49-F238E27FC236}">
                  <a16:creationId xmlns:a16="http://schemas.microsoft.com/office/drawing/2014/main" id="{6E17BC8C-7968-7A68-A551-E0ABD59F22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13" y="3229"/>
              <a:ext cx="351" cy="426"/>
            </a:xfrm>
            <a:prstGeom prst="rect">
              <a:avLst/>
            </a:prstGeom>
            <a:solidFill>
              <a:srgbClr val="E3E9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2" name="Rectangle 225">
              <a:extLst>
                <a:ext uri="{FF2B5EF4-FFF2-40B4-BE49-F238E27FC236}">
                  <a16:creationId xmlns:a16="http://schemas.microsoft.com/office/drawing/2014/main" id="{8BE8DCC2-728E-8929-1B20-F7148830A4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64" y="3228"/>
              <a:ext cx="352" cy="426"/>
            </a:xfrm>
            <a:prstGeom prst="rect">
              <a:avLst/>
            </a:prstGeom>
            <a:solidFill>
              <a:srgbClr val="2397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3" name="Line 226">
              <a:extLst>
                <a:ext uri="{FF2B5EF4-FFF2-40B4-BE49-F238E27FC236}">
                  <a16:creationId xmlns:a16="http://schemas.microsoft.com/office/drawing/2014/main" id="{F9883E16-597A-64B0-7A55-EA0B56336C6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6" y="1219"/>
              <a:ext cx="0" cy="2438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4" name="Line 227">
              <a:extLst>
                <a:ext uri="{FF2B5EF4-FFF2-40B4-BE49-F238E27FC236}">
                  <a16:creationId xmlns:a16="http://schemas.microsoft.com/office/drawing/2014/main" id="{69F3990E-C72D-0C36-21A7-D390379EC14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890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5" name="Line 228">
              <a:extLst>
                <a:ext uri="{FF2B5EF4-FFF2-40B4-BE49-F238E27FC236}">
                  <a16:creationId xmlns:a16="http://schemas.microsoft.com/office/drawing/2014/main" id="{32B1D55C-069F-6AD8-1F5A-E672C4651AAC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242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6" name="Line 229">
              <a:extLst>
                <a:ext uri="{FF2B5EF4-FFF2-40B4-BE49-F238E27FC236}">
                  <a16:creationId xmlns:a16="http://schemas.microsoft.com/office/drawing/2014/main" id="{E0E2682D-E444-96B5-1BCC-5C5E66D1D322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93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7" name="Line 230">
              <a:extLst>
                <a:ext uri="{FF2B5EF4-FFF2-40B4-BE49-F238E27FC236}">
                  <a16:creationId xmlns:a16="http://schemas.microsoft.com/office/drawing/2014/main" id="{B1F8BAA9-827C-7E97-3D9B-42EEEDA441A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945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8" name="Line 231">
              <a:extLst>
                <a:ext uri="{FF2B5EF4-FFF2-40B4-BE49-F238E27FC236}">
                  <a16:creationId xmlns:a16="http://schemas.microsoft.com/office/drawing/2014/main" id="{A32BCB86-87BF-7C05-4A6F-A9D26670070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296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99" name="Line 232">
              <a:extLst>
                <a:ext uri="{FF2B5EF4-FFF2-40B4-BE49-F238E27FC236}">
                  <a16:creationId xmlns:a16="http://schemas.microsoft.com/office/drawing/2014/main" id="{ED0BE867-CE01-C04D-8907-3A8BE0DBC94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650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0" name="Line 233">
              <a:extLst>
                <a:ext uri="{FF2B5EF4-FFF2-40B4-BE49-F238E27FC236}">
                  <a16:creationId xmlns:a16="http://schemas.microsoft.com/office/drawing/2014/main" id="{C60FC406-294B-C75F-BF3B-79CA73C08FB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001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1" name="Line 234">
              <a:extLst>
                <a:ext uri="{FF2B5EF4-FFF2-40B4-BE49-F238E27FC236}">
                  <a16:creationId xmlns:a16="http://schemas.microsoft.com/office/drawing/2014/main" id="{F6CF5974-018A-C4DC-29E5-FFC8B4CE8FF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353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2" name="Line 235">
              <a:extLst>
                <a:ext uri="{FF2B5EF4-FFF2-40B4-BE49-F238E27FC236}">
                  <a16:creationId xmlns:a16="http://schemas.microsoft.com/office/drawing/2014/main" id="{18532FBF-F1CE-ADF1-AAEF-17959AD1AD2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4705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3" name="Line 236">
              <a:extLst>
                <a:ext uri="{FF2B5EF4-FFF2-40B4-BE49-F238E27FC236}">
                  <a16:creationId xmlns:a16="http://schemas.microsoft.com/office/drawing/2014/main" id="{48DA1690-8698-CF7D-5D4A-EF5F54E68E4E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56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4" name="Line 237">
              <a:extLst>
                <a:ext uri="{FF2B5EF4-FFF2-40B4-BE49-F238E27FC236}">
                  <a16:creationId xmlns:a16="http://schemas.microsoft.com/office/drawing/2014/main" id="{B21026D8-3AF8-632C-45D4-5D2AA3D2C83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410" y="1680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5" name="Line 238">
              <a:extLst>
                <a:ext uri="{FF2B5EF4-FFF2-40B4-BE49-F238E27FC236}">
                  <a16:creationId xmlns:a16="http://schemas.microsoft.com/office/drawing/2014/main" id="{8394B364-DB6D-E3B5-F4B8-EF2C1AFB996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761" y="1680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6" name="Line 239">
              <a:extLst>
                <a:ext uri="{FF2B5EF4-FFF2-40B4-BE49-F238E27FC236}">
                  <a16:creationId xmlns:a16="http://schemas.microsoft.com/office/drawing/2014/main" id="{406C7F3D-64DB-47E6-3CC0-FE0DC22F5AF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113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7" name="Line 240">
              <a:extLst>
                <a:ext uri="{FF2B5EF4-FFF2-40B4-BE49-F238E27FC236}">
                  <a16:creationId xmlns:a16="http://schemas.microsoft.com/office/drawing/2014/main" id="{07E2902D-88A1-8057-50CE-1CE503B723F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464" y="1682"/>
              <a:ext cx="0" cy="1975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8" name="Line 241">
              <a:extLst>
                <a:ext uri="{FF2B5EF4-FFF2-40B4-BE49-F238E27FC236}">
                  <a16:creationId xmlns:a16="http://schemas.microsoft.com/office/drawing/2014/main" id="{B2F0C3A8-3CC2-AAC6-087C-F02A0650EC3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1419"/>
              <a:ext cx="5286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09" name="Line 242">
              <a:extLst>
                <a:ext uri="{FF2B5EF4-FFF2-40B4-BE49-F238E27FC236}">
                  <a16:creationId xmlns:a16="http://schemas.microsoft.com/office/drawing/2014/main" id="{77E91476-2C41-6452-D61B-DAFB50A824EB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1534" y="1686"/>
              <a:ext cx="5286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0" name="Line 243">
              <a:extLst>
                <a:ext uri="{FF2B5EF4-FFF2-40B4-BE49-F238E27FC236}">
                  <a16:creationId xmlns:a16="http://schemas.microsoft.com/office/drawing/2014/main" id="{F8E47368-3F67-4EBA-FE52-9616C081AC2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1953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1" name="Line 244">
              <a:extLst>
                <a:ext uri="{FF2B5EF4-FFF2-40B4-BE49-F238E27FC236}">
                  <a16:creationId xmlns:a16="http://schemas.microsoft.com/office/drawing/2014/main" id="{E57C977D-E0C1-59CA-304E-96017A3BDE5F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2379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2" name="Line 245">
              <a:extLst>
                <a:ext uri="{FF2B5EF4-FFF2-40B4-BE49-F238E27FC236}">
                  <a16:creationId xmlns:a16="http://schemas.microsoft.com/office/drawing/2014/main" id="{A89AC2EF-36BC-6457-D0BE-8149899A7764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2803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3" name="Line 246">
              <a:extLst>
                <a:ext uri="{FF2B5EF4-FFF2-40B4-BE49-F238E27FC236}">
                  <a16:creationId xmlns:a16="http://schemas.microsoft.com/office/drawing/2014/main" id="{70B1801A-EF0F-D8F6-FEF6-12221AB6A290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3229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4" name="Line 247">
              <a:extLst>
                <a:ext uri="{FF2B5EF4-FFF2-40B4-BE49-F238E27FC236}">
                  <a16:creationId xmlns:a16="http://schemas.microsoft.com/office/drawing/2014/main" id="{D4CFA65A-AE3E-9C8F-A3C7-8CC0335B361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50" y="1219"/>
              <a:ext cx="0" cy="2438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5" name="Line 248">
              <a:extLst>
                <a:ext uri="{FF2B5EF4-FFF2-40B4-BE49-F238E27FC236}">
                  <a16:creationId xmlns:a16="http://schemas.microsoft.com/office/drawing/2014/main" id="{31CFFFEB-0AF9-CE92-ED79-DAD2E3119AF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816" y="1219"/>
              <a:ext cx="0" cy="2438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6" name="Line 249">
              <a:extLst>
                <a:ext uri="{FF2B5EF4-FFF2-40B4-BE49-F238E27FC236}">
                  <a16:creationId xmlns:a16="http://schemas.microsoft.com/office/drawing/2014/main" id="{A19F30AC-B734-716E-B3F5-814360ECDBA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1223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7" name="Line 250">
              <a:extLst>
                <a:ext uri="{FF2B5EF4-FFF2-40B4-BE49-F238E27FC236}">
                  <a16:creationId xmlns:a16="http://schemas.microsoft.com/office/drawing/2014/main" id="{95FCBA58-1B48-57F7-1622-3BA0FBCD9006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748" y="3655"/>
              <a:ext cx="6072" cy="0"/>
            </a:xfrm>
            <a:prstGeom prst="line">
              <a:avLst/>
            </a:prstGeom>
            <a:noFill/>
            <a:ln w="9525">
              <a:solidFill>
                <a:srgbClr val="1A242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8" name="Rectangle 251">
              <a:extLst>
                <a:ext uri="{FF2B5EF4-FFF2-40B4-BE49-F238E27FC236}">
                  <a16:creationId xmlns:a16="http://schemas.microsoft.com/office/drawing/2014/main" id="{4BDF808E-0D19-D9C2-B875-72329D353C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3" y="1383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구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19" name="Rectangle 252">
              <a:extLst>
                <a:ext uri="{FF2B5EF4-FFF2-40B4-BE49-F238E27FC236}">
                  <a16:creationId xmlns:a16="http://schemas.microsoft.com/office/drawing/2014/main" id="{B54C4151-4442-BD7E-D672-EDB792C8B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73" y="1383"/>
              <a:ext cx="153" cy="1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20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Wide Latin" panose="020A0A07050505020404" pitchFamily="18" charset="0"/>
                  <a:ea typeface="맑은 고딕" panose="020B0503020000020004" pitchFamily="50" charset="-127"/>
                </a:rPr>
                <a:t>분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Wide Latin" panose="020A0A07050505020404" pitchFamily="18" charset="0"/>
              </a:endParaRPr>
            </a:p>
          </p:txBody>
        </p:sp>
        <p:sp>
          <p:nvSpPr>
            <p:cNvPr id="120" name="Rectangle 253">
              <a:extLst>
                <a:ext uri="{FF2B5EF4-FFF2-40B4-BE49-F238E27FC236}">
                  <a16:creationId xmlns:a16="http://schemas.microsoft.com/office/drawing/2014/main" id="{E9E7834D-55BE-2DF2-67FC-AA9EC02AF1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4" y="1235"/>
              <a:ext cx="459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개발기간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1" name="Rectangle 254">
              <a:extLst>
                <a:ext uri="{FF2B5EF4-FFF2-40B4-BE49-F238E27FC236}">
                  <a16:creationId xmlns:a16="http://schemas.microsoft.com/office/drawing/2014/main" id="{5D1FECA5-8185-5895-5B45-21EB8C754F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1" y="1431"/>
              <a:ext cx="609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08.31~12.</a:t>
              </a:r>
              <a:r>
                <a:rPr kumimoji="0" lang="en-US" altLang="ko-KR" sz="15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2" name="Rectangle 255">
              <a:extLst>
                <a:ext uri="{FF2B5EF4-FFF2-40B4-BE49-F238E27FC236}">
                  <a16:creationId xmlns:a16="http://schemas.microsoft.com/office/drawing/2014/main" id="{4ED3EA06-B90A-1A61-ED3F-CB8BCC379D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7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3" name="Rectangle 256">
              <a:extLst>
                <a:ext uri="{FF2B5EF4-FFF2-40B4-BE49-F238E27FC236}">
                  <a16:creationId xmlns:a16="http://schemas.microsoft.com/office/drawing/2014/main" id="{5E1E7C02-69C2-B78B-682C-DFD9D08430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9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4" name="Rectangle 257">
              <a:extLst>
                <a:ext uri="{FF2B5EF4-FFF2-40B4-BE49-F238E27FC236}">
                  <a16:creationId xmlns:a16="http://schemas.microsoft.com/office/drawing/2014/main" id="{D678D545-C8D5-CDA1-8F44-123FA97735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0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5" name="Rectangle 258">
              <a:extLst>
                <a:ext uri="{FF2B5EF4-FFF2-40B4-BE49-F238E27FC236}">
                  <a16:creationId xmlns:a16="http://schemas.microsoft.com/office/drawing/2014/main" id="{A7218491-A9D9-F3BB-4B85-EB9926C2F8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42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6" name="Rectangle 259">
              <a:extLst>
                <a:ext uri="{FF2B5EF4-FFF2-40B4-BE49-F238E27FC236}">
                  <a16:creationId xmlns:a16="http://schemas.microsoft.com/office/drawing/2014/main" id="{7FCC09E9-B8F6-3D2A-A73C-4CDFAC952D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6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7" name="Rectangle 260">
              <a:extLst>
                <a:ext uri="{FF2B5EF4-FFF2-40B4-BE49-F238E27FC236}">
                  <a16:creationId xmlns:a16="http://schemas.microsoft.com/office/drawing/2014/main" id="{7DBF674C-69EC-A819-D455-A9F943DA26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47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6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8" name="Rectangle 261">
              <a:extLst>
                <a:ext uri="{FF2B5EF4-FFF2-40B4-BE49-F238E27FC236}">
                  <a16:creationId xmlns:a16="http://schemas.microsoft.com/office/drawing/2014/main" id="{9D8CB593-4D72-8C7C-00FA-785B8CBE95C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99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7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29" name="Rectangle 262">
              <a:extLst>
                <a:ext uri="{FF2B5EF4-FFF2-40B4-BE49-F238E27FC236}">
                  <a16:creationId xmlns:a16="http://schemas.microsoft.com/office/drawing/2014/main" id="{9EE1E6C8-139F-63BF-7FD1-837FD2FE07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50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8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0" name="Rectangle 263">
              <a:extLst>
                <a:ext uri="{FF2B5EF4-FFF2-40B4-BE49-F238E27FC236}">
                  <a16:creationId xmlns:a16="http://schemas.microsoft.com/office/drawing/2014/main" id="{D55A7DE7-66E0-6AA1-C0C5-382B909107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02" y="1696"/>
              <a:ext cx="63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9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1" name="Rectangle 264">
              <a:extLst>
                <a:ext uri="{FF2B5EF4-FFF2-40B4-BE49-F238E27FC236}">
                  <a16:creationId xmlns:a16="http://schemas.microsoft.com/office/drawing/2014/main" id="{19938CCD-80C7-498C-4B66-AD8488C537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55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10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2" name="Rectangle 265">
              <a:extLst>
                <a:ext uri="{FF2B5EF4-FFF2-40B4-BE49-F238E27FC236}">
                  <a16:creationId xmlns:a16="http://schemas.microsoft.com/office/drawing/2014/main" id="{63B665A7-D0C4-2D25-9018-255304A5D4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07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11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3" name="Rectangle 266">
              <a:extLst>
                <a:ext uri="{FF2B5EF4-FFF2-40B4-BE49-F238E27FC236}">
                  <a16:creationId xmlns:a16="http://schemas.microsoft.com/office/drawing/2014/main" id="{EF911323-63D1-CACD-A3D8-8D2252101A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58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12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4" name="Rectangle 267">
              <a:extLst>
                <a:ext uri="{FF2B5EF4-FFF2-40B4-BE49-F238E27FC236}">
                  <a16:creationId xmlns:a16="http://schemas.microsoft.com/office/drawing/2014/main" id="{F320A0CA-3C44-1564-7E2D-D3E498CDF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10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13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5" name="Rectangle 268">
              <a:extLst>
                <a:ext uri="{FF2B5EF4-FFF2-40B4-BE49-F238E27FC236}">
                  <a16:creationId xmlns:a16="http://schemas.microsoft.com/office/drawing/2014/main" id="{C4BC5286-73AE-F455-3EFA-A3ED88AEAA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62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14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6" name="Rectangle 269">
              <a:extLst>
                <a:ext uri="{FF2B5EF4-FFF2-40B4-BE49-F238E27FC236}">
                  <a16:creationId xmlns:a16="http://schemas.microsoft.com/office/drawing/2014/main" id="{21E3C686-AEAB-509E-BA66-52063959E3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5" y="1696"/>
              <a:ext cx="126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15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7" name="Rectangle 270">
              <a:extLst>
                <a:ext uri="{FF2B5EF4-FFF2-40B4-BE49-F238E27FC236}">
                  <a16:creationId xmlns:a16="http://schemas.microsoft.com/office/drawing/2014/main" id="{42A88EE0-6A51-C96C-08D8-D0C311B95F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1963"/>
              <a:ext cx="23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8" name="Rectangle 271">
              <a:extLst>
                <a:ext uri="{FF2B5EF4-FFF2-40B4-BE49-F238E27FC236}">
                  <a16:creationId xmlns:a16="http://schemas.microsoft.com/office/drawing/2014/main" id="{3D2082A7-EC4B-3D0F-FDD7-73CFFCFE2F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1963"/>
              <a:ext cx="23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기획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39" name="Rectangle 272">
              <a:extLst>
                <a:ext uri="{FF2B5EF4-FFF2-40B4-BE49-F238E27FC236}">
                  <a16:creationId xmlns:a16="http://schemas.microsoft.com/office/drawing/2014/main" id="{B1F931C0-D8C8-F1B3-5742-5882995805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2389"/>
              <a:ext cx="23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게임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0" name="Rectangle 273">
              <a:extLst>
                <a:ext uri="{FF2B5EF4-FFF2-40B4-BE49-F238E27FC236}">
                  <a16:creationId xmlns:a16="http://schemas.microsoft.com/office/drawing/2014/main" id="{5C3EF49F-4192-EB2C-FDB7-EC71832496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7" y="2389"/>
              <a:ext cx="230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개발</a:t>
              </a:r>
              <a:endParaRPr kumimoji="0" lang="ko-KR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1" name="Rectangle 274">
              <a:extLst>
                <a:ext uri="{FF2B5EF4-FFF2-40B4-BE49-F238E27FC236}">
                  <a16:creationId xmlns:a16="http://schemas.microsoft.com/office/drawing/2014/main" id="{1820A47A-987A-2B9F-73A9-440C905515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2815"/>
              <a:ext cx="344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테스트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2" name="Rectangle 275">
              <a:extLst>
                <a:ext uri="{FF2B5EF4-FFF2-40B4-BE49-F238E27FC236}">
                  <a16:creationId xmlns:a16="http://schemas.microsoft.com/office/drawing/2014/main" id="{50EFEF87-715C-9153-39CC-8EC94EAF86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09" y="2815"/>
              <a:ext cx="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3" name="Rectangle 276">
              <a:extLst>
                <a:ext uri="{FF2B5EF4-FFF2-40B4-BE49-F238E27FC236}">
                  <a16:creationId xmlns:a16="http://schemas.microsoft.com/office/drawing/2014/main" id="{D8B05FF9-6C5E-85CC-4368-434157BF99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2961"/>
              <a:ext cx="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4" name="Rectangle 277">
              <a:extLst>
                <a:ext uri="{FF2B5EF4-FFF2-40B4-BE49-F238E27FC236}">
                  <a16:creationId xmlns:a16="http://schemas.microsoft.com/office/drawing/2014/main" id="{E2EBC798-111F-6541-B2F6-BBAD57DD7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3237"/>
              <a:ext cx="459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500" b="0" i="0" u="none" strike="noStrike" cap="none" normalizeH="0" baseline="0" dirty="0">
                  <a:ln>
                    <a:noFill/>
                  </a:ln>
                  <a:solidFill>
                    <a:srgbClr val="1A242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맑은 고딕" panose="020B0503020000020004" pitchFamily="50" charset="-127"/>
                  <a:ea typeface="맑은 고딕" panose="020B0503020000020004" pitchFamily="50" charset="-127"/>
                </a:rPr>
                <a:t>최종점검</a:t>
              </a: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5" name="Rectangle 278">
              <a:extLst>
                <a:ext uri="{FF2B5EF4-FFF2-40B4-BE49-F238E27FC236}">
                  <a16:creationId xmlns:a16="http://schemas.microsoft.com/office/drawing/2014/main" id="{6628C8AE-E21F-F43F-FF5D-E9649AA339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31" y="3239"/>
              <a:ext cx="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146" name="Rectangle 279">
              <a:extLst>
                <a:ext uri="{FF2B5EF4-FFF2-40B4-BE49-F238E27FC236}">
                  <a16:creationId xmlns:a16="http://schemas.microsoft.com/office/drawing/2014/main" id="{7CFE70EB-634B-1B63-7D68-102FEC7C1E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1" y="3385"/>
              <a:ext cx="0" cy="1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ko-K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5580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198075" y="-108574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1861175" y="1482285"/>
            <a:ext cx="1926630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타일 깔기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0" name="모서리가 둥근 직사각형 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7689794" y="1482284"/>
            <a:ext cx="2107588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타일 재배치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395" y="2642756"/>
            <a:ext cx="1276361" cy="127636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501" y="2642777"/>
            <a:ext cx="1276340" cy="12763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650" y="3892441"/>
            <a:ext cx="1276340" cy="127634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490" y="3892431"/>
            <a:ext cx="1276361" cy="127636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92" y="2629103"/>
            <a:ext cx="1276361" cy="127636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48" y="2629117"/>
            <a:ext cx="1276340" cy="127634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419" y="3900694"/>
            <a:ext cx="1276340" cy="127634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37" y="3900694"/>
            <a:ext cx="1276361" cy="1276361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63" r="68454" b="74088"/>
          <a:stretch/>
        </p:blipFill>
        <p:spPr>
          <a:xfrm>
            <a:off x="6323457" y="2928354"/>
            <a:ext cx="680240" cy="841698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5971" y="2633861"/>
            <a:ext cx="1276361" cy="1276361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327" y="2633875"/>
            <a:ext cx="1276340" cy="127634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498" y="3905452"/>
            <a:ext cx="1276340" cy="1276340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2316" y="3905452"/>
            <a:ext cx="1276361" cy="1276361"/>
          </a:xfrm>
          <a:prstGeom prst="rect">
            <a:avLst/>
          </a:prstGeom>
        </p:spPr>
      </p:pic>
      <p:sp>
        <p:nvSpPr>
          <p:cNvPr id="5" name="모서리가 둥근 직사각형 19">
            <a:extLst>
              <a:ext uri="{FF2B5EF4-FFF2-40B4-BE49-F238E27FC236}">
                <a16:creationId xmlns:a16="http://schemas.microsoft.com/office/drawing/2014/main" id="{CADD8D3F-8EAA-02A4-57AD-500FF34D79D2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무한적인 맵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44795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43 -0.0088 L 0.11706 0.03773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781" y="231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188336" y="0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1355678" y="1387556"/>
            <a:ext cx="2629469" cy="636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방향 바라보기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7331123" y="1348077"/>
            <a:ext cx="3227695" cy="715089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prstClr val="black">
                    <a:lumMod val="75000"/>
                    <a:lumOff val="25000"/>
                  </a:prstClr>
                </a:solidFill>
              </a:rPr>
              <a:t>셀 애니메이션 제작</a:t>
            </a:r>
            <a:endParaRPr lang="en-US" altLang="ko-KR" sz="2400" b="1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657" y="3017276"/>
            <a:ext cx="875782" cy="101406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" t="63" r="68454" b="74088"/>
          <a:stretch/>
        </p:blipFill>
        <p:spPr>
          <a:xfrm>
            <a:off x="1398428" y="3096994"/>
            <a:ext cx="801326" cy="99152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741" y="2483754"/>
            <a:ext cx="1798476" cy="344834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90" y="4568075"/>
            <a:ext cx="5378807" cy="1570257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123" y="3222498"/>
            <a:ext cx="1278410" cy="14879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모서리가 둥근 직사각형 19">
            <a:extLst>
              <a:ext uri="{FF2B5EF4-FFF2-40B4-BE49-F238E27FC236}">
                <a16:creationId xmlns:a16="http://schemas.microsoft.com/office/drawing/2014/main" id="{5F42D1D9-1381-EC3F-5530-275256D74865}"/>
              </a:ext>
            </a:extLst>
          </p:cNvPr>
          <p:cNvSpPr/>
          <p:nvPr/>
        </p:nvSpPr>
        <p:spPr>
          <a:xfrm>
            <a:off x="4218415" y="84307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플레이어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53192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 -0.01134 L 0.21458 -0.0169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352 -0.00417 L -0.22187 -0.00486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276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188336" y="0"/>
            <a:ext cx="11727542" cy="6732247"/>
            <a:chOff x="277829" y="-50260"/>
            <a:chExt cx="11727542" cy="6732247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82788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714506" y="670994"/>
            <a:ext cx="3227695" cy="636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몬스터 오브젝트 생성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6762EEE-0E47-B6E5-7AF4-4136652B78C9}"/>
              </a:ext>
            </a:extLst>
          </p:cNvPr>
          <p:cNvSpPr/>
          <p:nvPr/>
        </p:nvSpPr>
        <p:spPr>
          <a:xfrm>
            <a:off x="714506" y="3669020"/>
            <a:ext cx="3327405" cy="63613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플레이어 추적  구현</a:t>
            </a:r>
            <a:endParaRPr lang="en-US" altLang="ko-KR" sz="24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3" y="1649621"/>
            <a:ext cx="1234372" cy="18348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6035" y="1606153"/>
            <a:ext cx="1397698" cy="18783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263"/>
          <a:stretch/>
        </p:blipFill>
        <p:spPr>
          <a:xfrm>
            <a:off x="4582197" y="1352449"/>
            <a:ext cx="6531480" cy="4831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36" y="4424180"/>
            <a:ext cx="2138833" cy="220048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모서리가 둥근 직사각형 19">
            <a:extLst>
              <a:ext uri="{FF2B5EF4-FFF2-40B4-BE49-F238E27FC236}">
                <a16:creationId xmlns:a16="http://schemas.microsoft.com/office/drawing/2014/main" id="{0BFBD08F-2320-25C6-2F03-B0EC673CF69F}"/>
              </a:ext>
            </a:extLst>
          </p:cNvPr>
          <p:cNvSpPr/>
          <p:nvPr/>
        </p:nvSpPr>
        <p:spPr>
          <a:xfrm>
            <a:off x="4218415" y="84307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몬스터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4803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6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46D7385E-2C77-E6D0-76B2-0E8919762B64}"/>
              </a:ext>
            </a:extLst>
          </p:cNvPr>
          <p:cNvGrpSpPr/>
          <p:nvPr/>
        </p:nvGrpSpPr>
        <p:grpSpPr>
          <a:xfrm>
            <a:off x="241819" y="-185853"/>
            <a:ext cx="11727542" cy="6723149"/>
            <a:chOff x="277829" y="-50260"/>
            <a:chExt cx="11727542" cy="6723149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8B8D850-E7C7-4BB5-E70D-46C362D9C135}"/>
                </a:ext>
              </a:extLst>
            </p:cNvPr>
            <p:cNvSpPr/>
            <p:nvPr/>
          </p:nvSpPr>
          <p:spPr>
            <a:xfrm>
              <a:off x="277829" y="373690"/>
              <a:ext cx="11727542" cy="6299199"/>
            </a:xfrm>
            <a:prstGeom prst="roundRect">
              <a:avLst>
                <a:gd name="adj" fmla="val 2671"/>
              </a:avLst>
            </a:prstGeom>
            <a:pattFill prst="dotGrid">
              <a:fgClr>
                <a:schemeClr val="bg1">
                  <a:lumMod val="95000"/>
                </a:schemeClr>
              </a:fgClr>
              <a:bgClr>
                <a:schemeClr val="bg1"/>
              </a:bgClr>
            </a:pattFill>
            <a:ln w="9525">
              <a:solidFill>
                <a:schemeClr val="bg1">
                  <a:lumMod val="75000"/>
                </a:schemeClr>
              </a:solidFill>
            </a:ln>
            <a:effectLst>
              <a:outerShdw dist="254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0" lvl="2" algn="ctr">
                <a:defRPr/>
              </a:pPr>
              <a:endParaRPr lang="en-US" altLang="ko-KR" sz="2800" b="1" i="1" kern="0" dirty="0">
                <a:ln w="15875">
                  <a:noFill/>
                </a:ln>
                <a:solidFill>
                  <a:srgbClr val="2397E4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endParaRPr>
            </a:p>
          </p:txBody>
        </p:sp>
        <p:sp>
          <p:nvSpPr>
            <p:cNvPr id="7" name="자유형: 도형 6">
              <a:extLst>
                <a:ext uri="{FF2B5EF4-FFF2-40B4-BE49-F238E27FC236}">
                  <a16:creationId xmlns:a16="http://schemas.microsoft.com/office/drawing/2014/main" id="{7289C833-EB86-9966-5294-F6B0E3414EB2}"/>
                </a:ext>
              </a:extLst>
            </p:cNvPr>
            <p:cNvSpPr/>
            <p:nvPr/>
          </p:nvSpPr>
          <p:spPr>
            <a:xfrm>
              <a:off x="4980269" y="-50260"/>
              <a:ext cx="2322663" cy="570660"/>
            </a:xfrm>
            <a:custGeom>
              <a:avLst/>
              <a:gdLst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472955 w 2306672"/>
                <a:gd name="connsiteY2" fmla="*/ 26894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08061 w 2306672"/>
                <a:gd name="connsiteY15" fmla="*/ 403412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0837 w 2306672"/>
                <a:gd name="connsiteY16" fmla="*/ 421341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13614 w 2306672"/>
                <a:gd name="connsiteY17" fmla="*/ 448235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661214 w 2306672"/>
                <a:gd name="connsiteY18" fmla="*/ 457200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7425 w 2306672"/>
                <a:gd name="connsiteY19" fmla="*/ 466165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46061 w 2306672"/>
                <a:gd name="connsiteY20" fmla="*/ 475129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401237 w 2306672"/>
                <a:gd name="connsiteY21" fmla="*/ 493059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1024719 w 2306672"/>
                <a:gd name="connsiteY24" fmla="*/ 528918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55812"/>
                <a:gd name="connsiteX1" fmla="*/ 603378 w 2306672"/>
                <a:gd name="connsiteY1" fmla="*/ 71718 h 555812"/>
                <a:gd name="connsiteX2" fmla="*/ 1186084 w 2306672"/>
                <a:gd name="connsiteY2" fmla="*/ 53788 h 555812"/>
                <a:gd name="connsiteX3" fmla="*/ 1706037 w 2306672"/>
                <a:gd name="connsiteY3" fmla="*/ 0 h 555812"/>
                <a:gd name="connsiteX4" fmla="*/ 2306672 w 2306672"/>
                <a:gd name="connsiteY4" fmla="*/ 8965 h 555812"/>
                <a:gd name="connsiteX5" fmla="*/ 2270814 w 2306672"/>
                <a:gd name="connsiteY5" fmla="*/ 44823 h 555812"/>
                <a:gd name="connsiteX6" fmla="*/ 2252884 w 2306672"/>
                <a:gd name="connsiteY6" fmla="*/ 80682 h 555812"/>
                <a:gd name="connsiteX7" fmla="*/ 2225990 w 2306672"/>
                <a:gd name="connsiteY7" fmla="*/ 98612 h 555812"/>
                <a:gd name="connsiteX8" fmla="*/ 2243919 w 2306672"/>
                <a:gd name="connsiteY8" fmla="*/ 134471 h 555812"/>
                <a:gd name="connsiteX9" fmla="*/ 2261849 w 2306672"/>
                <a:gd name="connsiteY9" fmla="*/ 170329 h 555812"/>
                <a:gd name="connsiteX10" fmla="*/ 2279778 w 2306672"/>
                <a:gd name="connsiteY10" fmla="*/ 233082 h 555812"/>
                <a:gd name="connsiteX11" fmla="*/ 2243919 w 2306672"/>
                <a:gd name="connsiteY11" fmla="*/ 277906 h 555812"/>
                <a:gd name="connsiteX12" fmla="*/ 2279778 w 2306672"/>
                <a:gd name="connsiteY12" fmla="*/ 295835 h 555812"/>
                <a:gd name="connsiteX13" fmla="*/ 2261849 w 2306672"/>
                <a:gd name="connsiteY13" fmla="*/ 340659 h 555812"/>
                <a:gd name="connsiteX14" fmla="*/ 2261849 w 2306672"/>
                <a:gd name="connsiteY14" fmla="*/ 394447 h 555812"/>
                <a:gd name="connsiteX15" fmla="*/ 2270814 w 2306672"/>
                <a:gd name="connsiteY15" fmla="*/ 430306 h 555812"/>
                <a:gd name="connsiteX16" fmla="*/ 2019802 w 2306672"/>
                <a:gd name="connsiteY16" fmla="*/ 475129 h 555812"/>
                <a:gd name="connsiteX17" fmla="*/ 1849333 w 2306672"/>
                <a:gd name="connsiteY17" fmla="*/ 476810 h 555812"/>
                <a:gd name="connsiteX18" fmla="*/ 1706458 w 2306672"/>
                <a:gd name="connsiteY18" fmla="*/ 488157 h 555812"/>
                <a:gd name="connsiteX19" fmla="*/ 1600282 w 2306672"/>
                <a:gd name="connsiteY19" fmla="*/ 489977 h 555812"/>
                <a:gd name="connsiteX20" fmla="*/ 1462730 w 2306672"/>
                <a:gd name="connsiteY20" fmla="*/ 501323 h 555812"/>
                <a:gd name="connsiteX21" fmla="*/ 1391712 w 2306672"/>
                <a:gd name="connsiteY21" fmla="*/ 509727 h 555812"/>
                <a:gd name="connsiteX22" fmla="*/ 1293661 w 2306672"/>
                <a:gd name="connsiteY22" fmla="*/ 510988 h 555812"/>
                <a:gd name="connsiteX23" fmla="*/ 1105402 w 2306672"/>
                <a:gd name="connsiteY23" fmla="*/ 519953 h 555812"/>
                <a:gd name="connsiteX24" fmla="*/ 867556 w 2306672"/>
                <a:gd name="connsiteY24" fmla="*/ 531299 h 555812"/>
                <a:gd name="connsiteX25" fmla="*/ 513731 w 2306672"/>
                <a:gd name="connsiteY25" fmla="*/ 555812 h 555812"/>
                <a:gd name="connsiteX26" fmla="*/ 101355 w 2306672"/>
                <a:gd name="connsiteY26" fmla="*/ 546847 h 555812"/>
                <a:gd name="connsiteX27" fmla="*/ 119284 w 2306672"/>
                <a:gd name="connsiteY27" fmla="*/ 528918 h 555812"/>
                <a:gd name="connsiteX28" fmla="*/ 92390 w 2306672"/>
                <a:gd name="connsiteY28" fmla="*/ 502023 h 555812"/>
                <a:gd name="connsiteX29" fmla="*/ 83425 w 2306672"/>
                <a:gd name="connsiteY29" fmla="*/ 466165 h 555812"/>
                <a:gd name="connsiteX30" fmla="*/ 74461 w 2306672"/>
                <a:gd name="connsiteY30" fmla="*/ 439271 h 555812"/>
                <a:gd name="connsiteX31" fmla="*/ 92390 w 2306672"/>
                <a:gd name="connsiteY31" fmla="*/ 403412 h 555812"/>
                <a:gd name="connsiteX32" fmla="*/ 101355 w 2306672"/>
                <a:gd name="connsiteY32" fmla="*/ 376518 h 555812"/>
                <a:gd name="connsiteX33" fmla="*/ 119284 w 2306672"/>
                <a:gd name="connsiteY33" fmla="*/ 358588 h 555812"/>
                <a:gd name="connsiteX34" fmla="*/ 101355 w 2306672"/>
                <a:gd name="connsiteY34" fmla="*/ 331694 h 555812"/>
                <a:gd name="connsiteX35" fmla="*/ 65496 w 2306672"/>
                <a:gd name="connsiteY35" fmla="*/ 304800 h 555812"/>
                <a:gd name="connsiteX36" fmla="*/ 92390 w 2306672"/>
                <a:gd name="connsiteY36" fmla="*/ 259976 h 555812"/>
                <a:gd name="connsiteX37" fmla="*/ 20672 w 2306672"/>
                <a:gd name="connsiteY37" fmla="*/ 215153 h 555812"/>
                <a:gd name="connsiteX38" fmla="*/ 47567 w 2306672"/>
                <a:gd name="connsiteY38" fmla="*/ 206188 h 555812"/>
                <a:gd name="connsiteX39" fmla="*/ 119284 w 2306672"/>
                <a:gd name="connsiteY39" fmla="*/ 188259 h 555812"/>
                <a:gd name="connsiteX40" fmla="*/ 2743 w 2306672"/>
                <a:gd name="connsiteY40" fmla="*/ 179294 h 555812"/>
                <a:gd name="connsiteX41" fmla="*/ 47567 w 2306672"/>
                <a:gd name="connsiteY41" fmla="*/ 143435 h 555812"/>
                <a:gd name="connsiteX42" fmla="*/ 2743 w 2306672"/>
                <a:gd name="connsiteY42" fmla="*/ 152400 h 555812"/>
                <a:gd name="connsiteX43" fmla="*/ 92390 w 2306672"/>
                <a:gd name="connsiteY43" fmla="*/ 134471 h 555812"/>
                <a:gd name="connsiteX44" fmla="*/ 262719 w 2306672"/>
                <a:gd name="connsiteY44" fmla="*/ 98612 h 555812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186084 w 2306672"/>
                <a:gd name="connsiteY2" fmla="*/ 53788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98612 h 548668"/>
                <a:gd name="connsiteX1" fmla="*/ 603378 w 2306672"/>
                <a:gd name="connsiteY1" fmla="*/ 71718 h 548668"/>
                <a:gd name="connsiteX2" fmla="*/ 1086072 w 2306672"/>
                <a:gd name="connsiteY2" fmla="*/ 39501 h 548668"/>
                <a:gd name="connsiteX3" fmla="*/ 1706037 w 2306672"/>
                <a:gd name="connsiteY3" fmla="*/ 0 h 548668"/>
                <a:gd name="connsiteX4" fmla="*/ 2306672 w 2306672"/>
                <a:gd name="connsiteY4" fmla="*/ 8965 h 548668"/>
                <a:gd name="connsiteX5" fmla="*/ 2270814 w 2306672"/>
                <a:gd name="connsiteY5" fmla="*/ 44823 h 548668"/>
                <a:gd name="connsiteX6" fmla="*/ 2252884 w 2306672"/>
                <a:gd name="connsiteY6" fmla="*/ 80682 h 548668"/>
                <a:gd name="connsiteX7" fmla="*/ 2225990 w 2306672"/>
                <a:gd name="connsiteY7" fmla="*/ 98612 h 548668"/>
                <a:gd name="connsiteX8" fmla="*/ 2243919 w 2306672"/>
                <a:gd name="connsiteY8" fmla="*/ 134471 h 548668"/>
                <a:gd name="connsiteX9" fmla="*/ 2261849 w 2306672"/>
                <a:gd name="connsiteY9" fmla="*/ 170329 h 548668"/>
                <a:gd name="connsiteX10" fmla="*/ 2279778 w 2306672"/>
                <a:gd name="connsiteY10" fmla="*/ 233082 h 548668"/>
                <a:gd name="connsiteX11" fmla="*/ 2243919 w 2306672"/>
                <a:gd name="connsiteY11" fmla="*/ 277906 h 548668"/>
                <a:gd name="connsiteX12" fmla="*/ 2279778 w 2306672"/>
                <a:gd name="connsiteY12" fmla="*/ 295835 h 548668"/>
                <a:gd name="connsiteX13" fmla="*/ 2261849 w 2306672"/>
                <a:gd name="connsiteY13" fmla="*/ 340659 h 548668"/>
                <a:gd name="connsiteX14" fmla="*/ 2261849 w 2306672"/>
                <a:gd name="connsiteY14" fmla="*/ 394447 h 548668"/>
                <a:gd name="connsiteX15" fmla="*/ 2270814 w 2306672"/>
                <a:gd name="connsiteY15" fmla="*/ 430306 h 548668"/>
                <a:gd name="connsiteX16" fmla="*/ 2019802 w 2306672"/>
                <a:gd name="connsiteY16" fmla="*/ 475129 h 548668"/>
                <a:gd name="connsiteX17" fmla="*/ 1849333 w 2306672"/>
                <a:gd name="connsiteY17" fmla="*/ 476810 h 548668"/>
                <a:gd name="connsiteX18" fmla="*/ 1706458 w 2306672"/>
                <a:gd name="connsiteY18" fmla="*/ 488157 h 548668"/>
                <a:gd name="connsiteX19" fmla="*/ 1600282 w 2306672"/>
                <a:gd name="connsiteY19" fmla="*/ 489977 h 548668"/>
                <a:gd name="connsiteX20" fmla="*/ 1462730 w 2306672"/>
                <a:gd name="connsiteY20" fmla="*/ 501323 h 548668"/>
                <a:gd name="connsiteX21" fmla="*/ 1391712 w 2306672"/>
                <a:gd name="connsiteY21" fmla="*/ 509727 h 548668"/>
                <a:gd name="connsiteX22" fmla="*/ 1293661 w 2306672"/>
                <a:gd name="connsiteY22" fmla="*/ 510988 h 548668"/>
                <a:gd name="connsiteX23" fmla="*/ 1105402 w 2306672"/>
                <a:gd name="connsiteY23" fmla="*/ 519953 h 548668"/>
                <a:gd name="connsiteX24" fmla="*/ 867556 w 2306672"/>
                <a:gd name="connsiteY24" fmla="*/ 531299 h 548668"/>
                <a:gd name="connsiteX25" fmla="*/ 487538 w 2306672"/>
                <a:gd name="connsiteY25" fmla="*/ 548668 h 548668"/>
                <a:gd name="connsiteX26" fmla="*/ 101355 w 2306672"/>
                <a:gd name="connsiteY26" fmla="*/ 546847 h 548668"/>
                <a:gd name="connsiteX27" fmla="*/ 119284 w 2306672"/>
                <a:gd name="connsiteY27" fmla="*/ 528918 h 548668"/>
                <a:gd name="connsiteX28" fmla="*/ 92390 w 2306672"/>
                <a:gd name="connsiteY28" fmla="*/ 502023 h 548668"/>
                <a:gd name="connsiteX29" fmla="*/ 83425 w 2306672"/>
                <a:gd name="connsiteY29" fmla="*/ 466165 h 548668"/>
                <a:gd name="connsiteX30" fmla="*/ 74461 w 2306672"/>
                <a:gd name="connsiteY30" fmla="*/ 439271 h 548668"/>
                <a:gd name="connsiteX31" fmla="*/ 92390 w 2306672"/>
                <a:gd name="connsiteY31" fmla="*/ 403412 h 548668"/>
                <a:gd name="connsiteX32" fmla="*/ 101355 w 2306672"/>
                <a:gd name="connsiteY32" fmla="*/ 376518 h 548668"/>
                <a:gd name="connsiteX33" fmla="*/ 119284 w 2306672"/>
                <a:gd name="connsiteY33" fmla="*/ 358588 h 548668"/>
                <a:gd name="connsiteX34" fmla="*/ 101355 w 2306672"/>
                <a:gd name="connsiteY34" fmla="*/ 331694 h 548668"/>
                <a:gd name="connsiteX35" fmla="*/ 65496 w 2306672"/>
                <a:gd name="connsiteY35" fmla="*/ 304800 h 548668"/>
                <a:gd name="connsiteX36" fmla="*/ 92390 w 2306672"/>
                <a:gd name="connsiteY36" fmla="*/ 259976 h 548668"/>
                <a:gd name="connsiteX37" fmla="*/ 20672 w 2306672"/>
                <a:gd name="connsiteY37" fmla="*/ 215153 h 548668"/>
                <a:gd name="connsiteX38" fmla="*/ 47567 w 2306672"/>
                <a:gd name="connsiteY38" fmla="*/ 206188 h 548668"/>
                <a:gd name="connsiteX39" fmla="*/ 119284 w 2306672"/>
                <a:gd name="connsiteY39" fmla="*/ 188259 h 548668"/>
                <a:gd name="connsiteX40" fmla="*/ 2743 w 2306672"/>
                <a:gd name="connsiteY40" fmla="*/ 179294 h 548668"/>
                <a:gd name="connsiteX41" fmla="*/ 47567 w 2306672"/>
                <a:gd name="connsiteY41" fmla="*/ 143435 h 548668"/>
                <a:gd name="connsiteX42" fmla="*/ 2743 w 2306672"/>
                <a:gd name="connsiteY42" fmla="*/ 152400 h 548668"/>
                <a:gd name="connsiteX43" fmla="*/ 92390 w 2306672"/>
                <a:gd name="connsiteY43" fmla="*/ 134471 h 548668"/>
                <a:gd name="connsiteX44" fmla="*/ 262719 w 2306672"/>
                <a:gd name="connsiteY44" fmla="*/ 98612 h 548668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6037 w 2306672"/>
                <a:gd name="connsiteY3" fmla="*/ 21992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92390 w 2306672"/>
                <a:gd name="connsiteY43" fmla="*/ 156463 h 570660"/>
                <a:gd name="connsiteX44" fmla="*/ 262719 w 2306672"/>
                <a:gd name="connsiteY44" fmla="*/ 120604 h 570660"/>
                <a:gd name="connsiteX0" fmla="*/ 262719 w 2306672"/>
                <a:gd name="connsiteY0" fmla="*/ 120604 h 570660"/>
                <a:gd name="connsiteX1" fmla="*/ 603378 w 2306672"/>
                <a:gd name="connsiteY1" fmla="*/ 93710 h 570660"/>
                <a:gd name="connsiteX2" fmla="*/ 1086072 w 2306672"/>
                <a:gd name="connsiteY2" fmla="*/ 61493 h 570660"/>
                <a:gd name="connsiteX3" fmla="*/ 1708419 w 2306672"/>
                <a:gd name="connsiteY3" fmla="*/ 33898 h 570660"/>
                <a:gd name="connsiteX4" fmla="*/ 2306672 w 2306672"/>
                <a:gd name="connsiteY4" fmla="*/ 0 h 570660"/>
                <a:gd name="connsiteX5" fmla="*/ 2270814 w 2306672"/>
                <a:gd name="connsiteY5" fmla="*/ 66815 h 570660"/>
                <a:gd name="connsiteX6" fmla="*/ 2252884 w 2306672"/>
                <a:gd name="connsiteY6" fmla="*/ 102674 h 570660"/>
                <a:gd name="connsiteX7" fmla="*/ 2225990 w 2306672"/>
                <a:gd name="connsiteY7" fmla="*/ 120604 h 570660"/>
                <a:gd name="connsiteX8" fmla="*/ 2243919 w 2306672"/>
                <a:gd name="connsiteY8" fmla="*/ 156463 h 570660"/>
                <a:gd name="connsiteX9" fmla="*/ 2261849 w 2306672"/>
                <a:gd name="connsiteY9" fmla="*/ 192321 h 570660"/>
                <a:gd name="connsiteX10" fmla="*/ 2279778 w 2306672"/>
                <a:gd name="connsiteY10" fmla="*/ 255074 h 570660"/>
                <a:gd name="connsiteX11" fmla="*/ 2243919 w 2306672"/>
                <a:gd name="connsiteY11" fmla="*/ 299898 h 570660"/>
                <a:gd name="connsiteX12" fmla="*/ 2279778 w 2306672"/>
                <a:gd name="connsiteY12" fmla="*/ 317827 h 570660"/>
                <a:gd name="connsiteX13" fmla="*/ 2261849 w 2306672"/>
                <a:gd name="connsiteY13" fmla="*/ 362651 h 570660"/>
                <a:gd name="connsiteX14" fmla="*/ 2261849 w 2306672"/>
                <a:gd name="connsiteY14" fmla="*/ 416439 h 570660"/>
                <a:gd name="connsiteX15" fmla="*/ 2270814 w 2306672"/>
                <a:gd name="connsiteY15" fmla="*/ 452298 h 570660"/>
                <a:gd name="connsiteX16" fmla="*/ 2019802 w 2306672"/>
                <a:gd name="connsiteY16" fmla="*/ 497121 h 570660"/>
                <a:gd name="connsiteX17" fmla="*/ 1849333 w 2306672"/>
                <a:gd name="connsiteY17" fmla="*/ 498802 h 570660"/>
                <a:gd name="connsiteX18" fmla="*/ 1706458 w 2306672"/>
                <a:gd name="connsiteY18" fmla="*/ 510149 h 570660"/>
                <a:gd name="connsiteX19" fmla="*/ 1600282 w 2306672"/>
                <a:gd name="connsiteY19" fmla="*/ 511969 h 570660"/>
                <a:gd name="connsiteX20" fmla="*/ 1462730 w 2306672"/>
                <a:gd name="connsiteY20" fmla="*/ 523315 h 570660"/>
                <a:gd name="connsiteX21" fmla="*/ 1391712 w 2306672"/>
                <a:gd name="connsiteY21" fmla="*/ 531719 h 570660"/>
                <a:gd name="connsiteX22" fmla="*/ 1293661 w 2306672"/>
                <a:gd name="connsiteY22" fmla="*/ 532980 h 570660"/>
                <a:gd name="connsiteX23" fmla="*/ 1105402 w 2306672"/>
                <a:gd name="connsiteY23" fmla="*/ 541945 h 570660"/>
                <a:gd name="connsiteX24" fmla="*/ 867556 w 2306672"/>
                <a:gd name="connsiteY24" fmla="*/ 553291 h 570660"/>
                <a:gd name="connsiteX25" fmla="*/ 487538 w 2306672"/>
                <a:gd name="connsiteY25" fmla="*/ 570660 h 570660"/>
                <a:gd name="connsiteX26" fmla="*/ 101355 w 2306672"/>
                <a:gd name="connsiteY26" fmla="*/ 568839 h 570660"/>
                <a:gd name="connsiteX27" fmla="*/ 119284 w 2306672"/>
                <a:gd name="connsiteY27" fmla="*/ 550910 h 570660"/>
                <a:gd name="connsiteX28" fmla="*/ 92390 w 2306672"/>
                <a:gd name="connsiteY28" fmla="*/ 524015 h 570660"/>
                <a:gd name="connsiteX29" fmla="*/ 83425 w 2306672"/>
                <a:gd name="connsiteY29" fmla="*/ 488157 h 570660"/>
                <a:gd name="connsiteX30" fmla="*/ 74461 w 2306672"/>
                <a:gd name="connsiteY30" fmla="*/ 461263 h 570660"/>
                <a:gd name="connsiteX31" fmla="*/ 92390 w 2306672"/>
                <a:gd name="connsiteY31" fmla="*/ 425404 h 570660"/>
                <a:gd name="connsiteX32" fmla="*/ 101355 w 2306672"/>
                <a:gd name="connsiteY32" fmla="*/ 398510 h 570660"/>
                <a:gd name="connsiteX33" fmla="*/ 119284 w 2306672"/>
                <a:gd name="connsiteY33" fmla="*/ 380580 h 570660"/>
                <a:gd name="connsiteX34" fmla="*/ 101355 w 2306672"/>
                <a:gd name="connsiteY34" fmla="*/ 353686 h 570660"/>
                <a:gd name="connsiteX35" fmla="*/ 65496 w 2306672"/>
                <a:gd name="connsiteY35" fmla="*/ 326792 h 570660"/>
                <a:gd name="connsiteX36" fmla="*/ 92390 w 2306672"/>
                <a:gd name="connsiteY36" fmla="*/ 281968 h 570660"/>
                <a:gd name="connsiteX37" fmla="*/ 20672 w 2306672"/>
                <a:gd name="connsiteY37" fmla="*/ 237145 h 570660"/>
                <a:gd name="connsiteX38" fmla="*/ 47567 w 2306672"/>
                <a:gd name="connsiteY38" fmla="*/ 228180 h 570660"/>
                <a:gd name="connsiteX39" fmla="*/ 119284 w 2306672"/>
                <a:gd name="connsiteY39" fmla="*/ 210251 h 570660"/>
                <a:gd name="connsiteX40" fmla="*/ 2743 w 2306672"/>
                <a:gd name="connsiteY40" fmla="*/ 201286 h 570660"/>
                <a:gd name="connsiteX41" fmla="*/ 47567 w 2306672"/>
                <a:gd name="connsiteY41" fmla="*/ 165427 h 570660"/>
                <a:gd name="connsiteX42" fmla="*/ 2743 w 2306672"/>
                <a:gd name="connsiteY42" fmla="*/ 174392 h 570660"/>
                <a:gd name="connsiteX43" fmla="*/ 104296 w 2306672"/>
                <a:gd name="connsiteY43" fmla="*/ 127888 h 570660"/>
                <a:gd name="connsiteX44" fmla="*/ 262719 w 2306672"/>
                <a:gd name="connsiteY44" fmla="*/ 120604 h 570660"/>
                <a:gd name="connsiteX0" fmla="*/ 278710 w 2322663"/>
                <a:gd name="connsiteY0" fmla="*/ 120604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278710 w 2322663"/>
                <a:gd name="connsiteY44" fmla="*/ 120604 h 570660"/>
                <a:gd name="connsiteX0" fmla="*/ 326335 w 2322663"/>
                <a:gd name="connsiteY0" fmla="*/ 108698 h 570660"/>
                <a:gd name="connsiteX1" fmla="*/ 619369 w 2322663"/>
                <a:gd name="connsiteY1" fmla="*/ 93710 h 570660"/>
                <a:gd name="connsiteX2" fmla="*/ 1102063 w 2322663"/>
                <a:gd name="connsiteY2" fmla="*/ 61493 h 570660"/>
                <a:gd name="connsiteX3" fmla="*/ 1724410 w 2322663"/>
                <a:gd name="connsiteY3" fmla="*/ 33898 h 570660"/>
                <a:gd name="connsiteX4" fmla="*/ 2322663 w 2322663"/>
                <a:gd name="connsiteY4" fmla="*/ 0 h 570660"/>
                <a:gd name="connsiteX5" fmla="*/ 2286805 w 2322663"/>
                <a:gd name="connsiteY5" fmla="*/ 66815 h 570660"/>
                <a:gd name="connsiteX6" fmla="*/ 2268875 w 2322663"/>
                <a:gd name="connsiteY6" fmla="*/ 102674 h 570660"/>
                <a:gd name="connsiteX7" fmla="*/ 2241981 w 2322663"/>
                <a:gd name="connsiteY7" fmla="*/ 120604 h 570660"/>
                <a:gd name="connsiteX8" fmla="*/ 2259910 w 2322663"/>
                <a:gd name="connsiteY8" fmla="*/ 156463 h 570660"/>
                <a:gd name="connsiteX9" fmla="*/ 2277840 w 2322663"/>
                <a:gd name="connsiteY9" fmla="*/ 192321 h 570660"/>
                <a:gd name="connsiteX10" fmla="*/ 2295769 w 2322663"/>
                <a:gd name="connsiteY10" fmla="*/ 255074 h 570660"/>
                <a:gd name="connsiteX11" fmla="*/ 2259910 w 2322663"/>
                <a:gd name="connsiteY11" fmla="*/ 299898 h 570660"/>
                <a:gd name="connsiteX12" fmla="*/ 2295769 w 2322663"/>
                <a:gd name="connsiteY12" fmla="*/ 317827 h 570660"/>
                <a:gd name="connsiteX13" fmla="*/ 2277840 w 2322663"/>
                <a:gd name="connsiteY13" fmla="*/ 362651 h 570660"/>
                <a:gd name="connsiteX14" fmla="*/ 2277840 w 2322663"/>
                <a:gd name="connsiteY14" fmla="*/ 416439 h 570660"/>
                <a:gd name="connsiteX15" fmla="*/ 2286805 w 2322663"/>
                <a:gd name="connsiteY15" fmla="*/ 452298 h 570660"/>
                <a:gd name="connsiteX16" fmla="*/ 2035793 w 2322663"/>
                <a:gd name="connsiteY16" fmla="*/ 497121 h 570660"/>
                <a:gd name="connsiteX17" fmla="*/ 1865324 w 2322663"/>
                <a:gd name="connsiteY17" fmla="*/ 498802 h 570660"/>
                <a:gd name="connsiteX18" fmla="*/ 1722449 w 2322663"/>
                <a:gd name="connsiteY18" fmla="*/ 510149 h 570660"/>
                <a:gd name="connsiteX19" fmla="*/ 1616273 w 2322663"/>
                <a:gd name="connsiteY19" fmla="*/ 511969 h 570660"/>
                <a:gd name="connsiteX20" fmla="*/ 1478721 w 2322663"/>
                <a:gd name="connsiteY20" fmla="*/ 523315 h 570660"/>
                <a:gd name="connsiteX21" fmla="*/ 1407703 w 2322663"/>
                <a:gd name="connsiteY21" fmla="*/ 531719 h 570660"/>
                <a:gd name="connsiteX22" fmla="*/ 1309652 w 2322663"/>
                <a:gd name="connsiteY22" fmla="*/ 532980 h 570660"/>
                <a:gd name="connsiteX23" fmla="*/ 1121393 w 2322663"/>
                <a:gd name="connsiteY23" fmla="*/ 541945 h 570660"/>
                <a:gd name="connsiteX24" fmla="*/ 883547 w 2322663"/>
                <a:gd name="connsiteY24" fmla="*/ 553291 h 570660"/>
                <a:gd name="connsiteX25" fmla="*/ 503529 w 2322663"/>
                <a:gd name="connsiteY25" fmla="*/ 570660 h 570660"/>
                <a:gd name="connsiteX26" fmla="*/ 117346 w 2322663"/>
                <a:gd name="connsiteY26" fmla="*/ 568839 h 570660"/>
                <a:gd name="connsiteX27" fmla="*/ 135275 w 2322663"/>
                <a:gd name="connsiteY27" fmla="*/ 550910 h 570660"/>
                <a:gd name="connsiteX28" fmla="*/ 108381 w 2322663"/>
                <a:gd name="connsiteY28" fmla="*/ 524015 h 570660"/>
                <a:gd name="connsiteX29" fmla="*/ 99416 w 2322663"/>
                <a:gd name="connsiteY29" fmla="*/ 488157 h 570660"/>
                <a:gd name="connsiteX30" fmla="*/ 90452 w 2322663"/>
                <a:gd name="connsiteY30" fmla="*/ 461263 h 570660"/>
                <a:gd name="connsiteX31" fmla="*/ 108381 w 2322663"/>
                <a:gd name="connsiteY31" fmla="*/ 425404 h 570660"/>
                <a:gd name="connsiteX32" fmla="*/ 117346 w 2322663"/>
                <a:gd name="connsiteY32" fmla="*/ 398510 h 570660"/>
                <a:gd name="connsiteX33" fmla="*/ 135275 w 2322663"/>
                <a:gd name="connsiteY33" fmla="*/ 380580 h 570660"/>
                <a:gd name="connsiteX34" fmla="*/ 117346 w 2322663"/>
                <a:gd name="connsiteY34" fmla="*/ 353686 h 570660"/>
                <a:gd name="connsiteX35" fmla="*/ 81487 w 2322663"/>
                <a:gd name="connsiteY35" fmla="*/ 326792 h 570660"/>
                <a:gd name="connsiteX36" fmla="*/ 108381 w 2322663"/>
                <a:gd name="connsiteY36" fmla="*/ 281968 h 570660"/>
                <a:gd name="connsiteX37" fmla="*/ 36663 w 2322663"/>
                <a:gd name="connsiteY37" fmla="*/ 237145 h 570660"/>
                <a:gd name="connsiteX38" fmla="*/ 63558 w 2322663"/>
                <a:gd name="connsiteY38" fmla="*/ 228180 h 570660"/>
                <a:gd name="connsiteX39" fmla="*/ 135275 w 2322663"/>
                <a:gd name="connsiteY39" fmla="*/ 210251 h 570660"/>
                <a:gd name="connsiteX40" fmla="*/ 18734 w 2322663"/>
                <a:gd name="connsiteY40" fmla="*/ 201286 h 570660"/>
                <a:gd name="connsiteX41" fmla="*/ 63558 w 2322663"/>
                <a:gd name="connsiteY41" fmla="*/ 165427 h 570660"/>
                <a:gd name="connsiteX42" fmla="*/ 2065 w 2322663"/>
                <a:gd name="connsiteY42" fmla="*/ 148198 h 570660"/>
                <a:gd name="connsiteX43" fmla="*/ 120287 w 2322663"/>
                <a:gd name="connsiteY43" fmla="*/ 127888 h 570660"/>
                <a:gd name="connsiteX44" fmla="*/ 326335 w 2322663"/>
                <a:gd name="connsiteY44" fmla="*/ 108698 h 57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2322663" h="570660">
                  <a:moveTo>
                    <a:pt x="326335" y="108698"/>
                  </a:moveTo>
                  <a:cubicBezTo>
                    <a:pt x="409515" y="103002"/>
                    <a:pt x="490081" y="101577"/>
                    <a:pt x="619369" y="93710"/>
                  </a:cubicBezTo>
                  <a:cubicBezTo>
                    <a:pt x="748657" y="85843"/>
                    <a:pt x="822974" y="74575"/>
                    <a:pt x="1102063" y="61493"/>
                  </a:cubicBezTo>
                  <a:cubicBezTo>
                    <a:pt x="1155113" y="54862"/>
                    <a:pt x="1701669" y="34166"/>
                    <a:pt x="1724410" y="33898"/>
                  </a:cubicBezTo>
                  <a:lnTo>
                    <a:pt x="2322663" y="0"/>
                  </a:lnTo>
                  <a:cubicBezTo>
                    <a:pt x="2310710" y="11953"/>
                    <a:pt x="2295770" y="49703"/>
                    <a:pt x="2286805" y="66815"/>
                  </a:cubicBezTo>
                  <a:cubicBezTo>
                    <a:pt x="2277840" y="83927"/>
                    <a:pt x="2221250" y="70924"/>
                    <a:pt x="2268875" y="102674"/>
                  </a:cubicBezTo>
                  <a:cubicBezTo>
                    <a:pt x="2259910" y="108651"/>
                    <a:pt x="2235516" y="111985"/>
                    <a:pt x="2241981" y="120604"/>
                  </a:cubicBezTo>
                  <a:cubicBezTo>
                    <a:pt x="2272193" y="160887"/>
                    <a:pt x="2338309" y="117262"/>
                    <a:pt x="2259910" y="156463"/>
                  </a:cubicBezTo>
                  <a:cubicBezTo>
                    <a:pt x="2265887" y="168416"/>
                    <a:pt x="2272576" y="180038"/>
                    <a:pt x="2277840" y="192321"/>
                  </a:cubicBezTo>
                  <a:cubicBezTo>
                    <a:pt x="2285558" y="210329"/>
                    <a:pt x="2291219" y="236873"/>
                    <a:pt x="2295769" y="255074"/>
                  </a:cubicBezTo>
                  <a:cubicBezTo>
                    <a:pt x="2290499" y="260344"/>
                    <a:pt x="2256680" y="291822"/>
                    <a:pt x="2259910" y="299898"/>
                  </a:cubicBezTo>
                  <a:cubicBezTo>
                    <a:pt x="2264873" y="312306"/>
                    <a:pt x="2283816" y="311851"/>
                    <a:pt x="2295769" y="317827"/>
                  </a:cubicBezTo>
                  <a:cubicBezTo>
                    <a:pt x="2289793" y="332768"/>
                    <a:pt x="2279836" y="346683"/>
                    <a:pt x="2277840" y="362651"/>
                  </a:cubicBezTo>
                  <a:cubicBezTo>
                    <a:pt x="2276001" y="377363"/>
                    <a:pt x="2276346" y="401498"/>
                    <a:pt x="2277840" y="416439"/>
                  </a:cubicBezTo>
                  <a:cubicBezTo>
                    <a:pt x="2279334" y="431380"/>
                    <a:pt x="2327146" y="438851"/>
                    <a:pt x="2286805" y="452298"/>
                  </a:cubicBezTo>
                  <a:cubicBezTo>
                    <a:pt x="2246464" y="465745"/>
                    <a:pt x="2106040" y="489370"/>
                    <a:pt x="2035793" y="497121"/>
                  </a:cubicBezTo>
                  <a:cubicBezTo>
                    <a:pt x="1965546" y="504872"/>
                    <a:pt x="1917548" y="496631"/>
                    <a:pt x="1865324" y="498802"/>
                  </a:cubicBezTo>
                  <a:cubicBezTo>
                    <a:pt x="1813100" y="500973"/>
                    <a:pt x="1770074" y="506367"/>
                    <a:pt x="1722449" y="510149"/>
                  </a:cubicBezTo>
                  <a:cubicBezTo>
                    <a:pt x="1704519" y="513137"/>
                    <a:pt x="1656894" y="509775"/>
                    <a:pt x="1616273" y="511969"/>
                  </a:cubicBezTo>
                  <a:cubicBezTo>
                    <a:pt x="1575652" y="514163"/>
                    <a:pt x="1513483" y="520023"/>
                    <a:pt x="1478721" y="523315"/>
                  </a:cubicBezTo>
                  <a:cubicBezTo>
                    <a:pt x="1443959" y="526607"/>
                    <a:pt x="1435881" y="530108"/>
                    <a:pt x="1407703" y="531719"/>
                  </a:cubicBezTo>
                  <a:cubicBezTo>
                    <a:pt x="1379525" y="533330"/>
                    <a:pt x="1357370" y="531276"/>
                    <a:pt x="1309652" y="532980"/>
                  </a:cubicBezTo>
                  <a:cubicBezTo>
                    <a:pt x="1261934" y="534684"/>
                    <a:pt x="1184146" y="538957"/>
                    <a:pt x="1121393" y="541945"/>
                  </a:cubicBezTo>
                  <a:cubicBezTo>
                    <a:pt x="1094499" y="544933"/>
                    <a:pt x="986524" y="548505"/>
                    <a:pt x="883547" y="553291"/>
                  </a:cubicBezTo>
                  <a:lnTo>
                    <a:pt x="503529" y="570660"/>
                  </a:lnTo>
                  <a:lnTo>
                    <a:pt x="117346" y="568839"/>
                  </a:lnTo>
                  <a:cubicBezTo>
                    <a:pt x="71057" y="564210"/>
                    <a:pt x="258866" y="520011"/>
                    <a:pt x="135275" y="550910"/>
                  </a:cubicBezTo>
                  <a:cubicBezTo>
                    <a:pt x="126310" y="541945"/>
                    <a:pt x="114671" y="535023"/>
                    <a:pt x="108381" y="524015"/>
                  </a:cubicBezTo>
                  <a:cubicBezTo>
                    <a:pt x="102268" y="513318"/>
                    <a:pt x="102801" y="500004"/>
                    <a:pt x="99416" y="488157"/>
                  </a:cubicBezTo>
                  <a:cubicBezTo>
                    <a:pt x="96820" y="479071"/>
                    <a:pt x="93440" y="470228"/>
                    <a:pt x="90452" y="461263"/>
                  </a:cubicBezTo>
                  <a:cubicBezTo>
                    <a:pt x="96428" y="449310"/>
                    <a:pt x="103117" y="437687"/>
                    <a:pt x="108381" y="425404"/>
                  </a:cubicBezTo>
                  <a:cubicBezTo>
                    <a:pt x="112103" y="416718"/>
                    <a:pt x="112484" y="406613"/>
                    <a:pt x="117346" y="398510"/>
                  </a:cubicBezTo>
                  <a:cubicBezTo>
                    <a:pt x="121694" y="391262"/>
                    <a:pt x="129299" y="386557"/>
                    <a:pt x="135275" y="380580"/>
                  </a:cubicBezTo>
                  <a:cubicBezTo>
                    <a:pt x="129299" y="371615"/>
                    <a:pt x="124964" y="361304"/>
                    <a:pt x="117346" y="353686"/>
                  </a:cubicBezTo>
                  <a:cubicBezTo>
                    <a:pt x="106781" y="343121"/>
                    <a:pt x="88169" y="340156"/>
                    <a:pt x="81487" y="326792"/>
                  </a:cubicBezTo>
                  <a:cubicBezTo>
                    <a:pt x="73729" y="311276"/>
                    <a:pt x="101118" y="289231"/>
                    <a:pt x="108381" y="281968"/>
                  </a:cubicBezTo>
                  <a:cubicBezTo>
                    <a:pt x="86097" y="215117"/>
                    <a:pt x="123327" y="302145"/>
                    <a:pt x="36663" y="237145"/>
                  </a:cubicBezTo>
                  <a:cubicBezTo>
                    <a:pt x="29103" y="231475"/>
                    <a:pt x="54441" y="230666"/>
                    <a:pt x="63558" y="228180"/>
                  </a:cubicBezTo>
                  <a:cubicBezTo>
                    <a:pt x="87331" y="221696"/>
                    <a:pt x="111369" y="216227"/>
                    <a:pt x="135275" y="210251"/>
                  </a:cubicBezTo>
                  <a:cubicBezTo>
                    <a:pt x="96428" y="207263"/>
                    <a:pt x="51773" y="221936"/>
                    <a:pt x="18734" y="201286"/>
                  </a:cubicBezTo>
                  <a:cubicBezTo>
                    <a:pt x="2508" y="191145"/>
                    <a:pt x="66336" y="174275"/>
                    <a:pt x="63558" y="165427"/>
                  </a:cubicBezTo>
                  <a:cubicBezTo>
                    <a:pt x="60780" y="156579"/>
                    <a:pt x="-13172" y="148198"/>
                    <a:pt x="2065" y="148198"/>
                  </a:cubicBezTo>
                  <a:cubicBezTo>
                    <a:pt x="63356" y="148198"/>
                    <a:pt x="69946" y="133810"/>
                    <a:pt x="120287" y="127888"/>
                  </a:cubicBezTo>
                  <a:cubicBezTo>
                    <a:pt x="281229" y="108954"/>
                    <a:pt x="243155" y="114394"/>
                    <a:pt x="326335" y="108698"/>
                  </a:cubicBezTo>
                  <a:close/>
                </a:path>
              </a:pathLst>
            </a:cu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0FF3C3D-E15A-7D33-A17C-EA506B7AD48A}"/>
              </a:ext>
            </a:extLst>
          </p:cNvPr>
          <p:cNvSpPr/>
          <p:nvPr/>
        </p:nvSpPr>
        <p:spPr>
          <a:xfrm>
            <a:off x="3184499" y="1595159"/>
            <a:ext cx="5823002" cy="3135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</a:t>
            </a:r>
          </a:p>
        </p:txBody>
      </p:sp>
      <p:sp>
        <p:nvSpPr>
          <p:cNvPr id="4" name="모서리가 둥근 직사각형 19">
            <a:extLst>
              <a:ext uri="{FF2B5EF4-FFF2-40B4-BE49-F238E27FC236}">
                <a16:creationId xmlns:a16="http://schemas.microsoft.com/office/drawing/2014/main" id="{119D9E2E-4856-A299-A56C-EA14811519D3}"/>
              </a:ext>
            </a:extLst>
          </p:cNvPr>
          <p:cNvSpPr/>
          <p:nvPr/>
        </p:nvSpPr>
        <p:spPr>
          <a:xfrm>
            <a:off x="4559175" y="86004"/>
            <a:ext cx="3558665" cy="91940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ko-KR" altLang="en-US" sz="2400" dirty="0"/>
              <a:t>주요 기능 및 적용 방법</a:t>
            </a:r>
            <a:endParaRPr lang="en-US" altLang="ko-KR" sz="2400" dirty="0"/>
          </a:p>
          <a:p>
            <a:pPr algn="ctr"/>
            <a:r>
              <a:rPr lang="en-US" altLang="ko-KR" sz="2400" dirty="0"/>
              <a:t>(</a:t>
            </a:r>
            <a:r>
              <a:rPr lang="ko-KR" altLang="en-US" sz="2400" dirty="0"/>
              <a:t>몬스터 검색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547416-DBC4-1D19-364A-47D5B087F8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907" y="1427392"/>
            <a:ext cx="4669184" cy="476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74195F4-8090-DB7B-3920-041EFBC6247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330" y="1610289"/>
            <a:ext cx="4669184" cy="4397715"/>
          </a:xfrm>
          <a:prstGeom prst="roundRect">
            <a:avLst>
              <a:gd name="adj" fmla="val 0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9213461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4921</TotalTime>
  <Words>305</Words>
  <Application>Microsoft Office PowerPoint</Application>
  <PresentationFormat>와이드스크린</PresentationFormat>
  <Paragraphs>108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Tmon몬소리 Black</vt:lpstr>
      <vt:lpstr>맑은 고딕</vt:lpstr>
      <vt:lpstr>휴먼모음T</vt:lpstr>
      <vt:lpstr>Arial</vt:lpstr>
      <vt:lpstr>Sylfaen</vt:lpstr>
      <vt:lpstr>Wide Latin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계정</dc:creator>
  <cp:lastModifiedBy>박태헌</cp:lastModifiedBy>
  <cp:revision>109</cp:revision>
  <dcterms:created xsi:type="dcterms:W3CDTF">2023-02-01T15:31:07Z</dcterms:created>
  <dcterms:modified xsi:type="dcterms:W3CDTF">2023-12-11T08:50:18Z</dcterms:modified>
</cp:coreProperties>
</file>